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337" r:id="rId2"/>
    <p:sldId id="11435" r:id="rId3"/>
    <p:sldId id="11449" r:id="rId4"/>
    <p:sldId id="310" r:id="rId5"/>
    <p:sldId id="340" r:id="rId6"/>
    <p:sldId id="342" r:id="rId7"/>
    <p:sldId id="339" r:id="rId8"/>
    <p:sldId id="11441" r:id="rId9"/>
    <p:sldId id="11442" r:id="rId10"/>
    <p:sldId id="11439" r:id="rId11"/>
    <p:sldId id="11428" r:id="rId12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300"/>
    <a:srgbClr val="FFCE37"/>
    <a:srgbClr val="FDD826"/>
    <a:srgbClr val="1165A0"/>
    <a:srgbClr val="CAE6F6"/>
    <a:srgbClr val="66B3E1"/>
    <a:srgbClr val="EEAF34"/>
    <a:srgbClr val="2874A9"/>
    <a:srgbClr val="F18F19"/>
    <a:srgbClr val="42A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99" autoAdjust="0"/>
    <p:restoredTop sz="94708"/>
  </p:normalViewPr>
  <p:slideViewPr>
    <p:cSldViewPr snapToGrid="0" showGuides="1">
      <p:cViewPr varScale="1">
        <p:scale>
          <a:sx n="120" d="100"/>
          <a:sy n="120" d="100"/>
        </p:scale>
        <p:origin x="184" y="176"/>
      </p:cViewPr>
      <p:guideLst>
        <p:guide orient="horz" pos="315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80873-68F2-4A39-A24B-A7D666BC4F5D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12F41D0-1F2B-41EC-8812-E4B31A111D17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大白小车套件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3459CD5-D8B7-4A23-B42A-6A7B964485DD}" type="parTrans" cxnId="{EF7DD659-0717-438E-985F-3BA7C954CF34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471656-CAE5-44C8-ACEF-DEE78CB5263B}" type="sibTrans" cxnId="{EF7DD659-0717-438E-985F-3BA7C954CF34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A66748-DA39-4C81-915F-F3CB354F4EFF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乐高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NXT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或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EV3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套件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A19338-8F36-41F0-856C-3075008FCA3D}" type="parTrans" cxnId="{D53C82F0-7424-4674-AF95-3EB28A55C77E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9D53DB-34C2-4C65-88B2-F22B4BFF72E6}" type="sibTrans" cxnId="{D53C82F0-7424-4674-AF95-3EB28A55C77E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D1F307A-4FC4-4DCC-AFB5-6B7AAE741726}">
      <dgm:prSet phldrT="[Text]" custT="1"/>
      <dgm:spPr/>
      <dgm:t>
        <a:bodyPr lIns="182880" tIns="182880" rIns="0"/>
        <a:lstStyle/>
        <a:p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USB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摄像头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3062DE9-2511-493E-8F1E-97B239729FBD}" type="parTrans" cxnId="{AE5D5F33-63F2-4020-AAFB-5ECB62954E73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6FA712-BEEE-4EFB-B0FB-97A8B8981CE3}" type="sibTrans" cxnId="{AE5D5F33-63F2-4020-AAFB-5ECB62954E73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76BDB5C-5894-4EC6-9A4D-377B5DE46BE9}">
      <dgm:prSet phldrT="[Text]" custT="1"/>
      <dgm:spPr/>
      <dgm:t>
        <a:bodyPr lIns="182880" tIns="182880" rIns="0"/>
        <a:lstStyle/>
        <a:p>
          <a:r>
            <a:rPr lang="en-US" sz="1800" b="1" dirty="0" err="1">
              <a:latin typeface="微软雅黑" panose="020B0503020204020204" pitchFamily="34" charset="-122"/>
              <a:ea typeface="微软雅黑" panose="020B0503020204020204" pitchFamily="34" charset="-122"/>
            </a:rPr>
            <a:t>圆形金属物体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932EFA-3C02-4420-9545-604A7F787F72}" type="par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23C894-85EE-4DCA-922A-A4495302321C}" type="sib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A79400-65A9-4C37-B554-194A2E657ACA}" type="pres">
      <dgm:prSet presAssocID="{FB680873-68F2-4A39-A24B-A7D666BC4F5D}" presName="rootnode" presStyleCnt="0">
        <dgm:presLayoutVars>
          <dgm:chMax/>
          <dgm:chPref/>
          <dgm:dir/>
          <dgm:animLvl val="lvl"/>
        </dgm:presLayoutVars>
      </dgm:prSet>
      <dgm:spPr/>
    </dgm:pt>
    <dgm:pt modelId="{08B89C73-B3BF-4252-882F-D6104FD43E12}" type="pres">
      <dgm:prSet presAssocID="{812F41D0-1F2B-41EC-8812-E4B31A111D17}" presName="composite" presStyleCnt="0"/>
      <dgm:spPr/>
    </dgm:pt>
    <dgm:pt modelId="{8B33A38A-1F26-47E0-AA70-67F9653006E4}" type="pres">
      <dgm:prSet presAssocID="{812F41D0-1F2B-41EC-8812-E4B31A111D17}" presName="LShape" presStyleLbl="alignNode1" presStyleIdx="0" presStyleCnt="7"/>
      <dgm:spPr>
        <a:solidFill>
          <a:schemeClr val="accent1"/>
        </a:solidFill>
        <a:ln>
          <a:noFill/>
        </a:ln>
      </dgm:spPr>
    </dgm:pt>
    <dgm:pt modelId="{7130075C-DAED-4D1D-AB37-763F1A262D9E}" type="pres">
      <dgm:prSet presAssocID="{812F41D0-1F2B-41EC-8812-E4B31A111D17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AE00A12C-A488-48B5-8196-9F097818204F}" type="pres">
      <dgm:prSet presAssocID="{812F41D0-1F2B-41EC-8812-E4B31A111D17}" presName="Triangle" presStyleLbl="alignNode1" presStyleIdx="1" presStyleCnt="7"/>
      <dgm:spPr>
        <a:solidFill>
          <a:schemeClr val="accent1"/>
        </a:solidFill>
        <a:ln>
          <a:noFill/>
        </a:ln>
      </dgm:spPr>
    </dgm:pt>
    <dgm:pt modelId="{23A247DF-6E25-4A68-B991-9207D7A1E735}" type="pres">
      <dgm:prSet presAssocID="{28471656-CAE5-44C8-ACEF-DEE78CB5263B}" presName="sibTrans" presStyleCnt="0"/>
      <dgm:spPr/>
    </dgm:pt>
    <dgm:pt modelId="{877EBC66-0B64-405D-8317-E7F5AB4C2ADF}" type="pres">
      <dgm:prSet presAssocID="{28471656-CAE5-44C8-ACEF-DEE78CB5263B}" presName="space" presStyleCnt="0"/>
      <dgm:spPr/>
    </dgm:pt>
    <dgm:pt modelId="{E30716D1-316E-4344-818C-7D5EC3FA2F6D}" type="pres">
      <dgm:prSet presAssocID="{C3A66748-DA39-4C81-915F-F3CB354F4EFF}" presName="composite" presStyleCnt="0"/>
      <dgm:spPr/>
    </dgm:pt>
    <dgm:pt modelId="{B0690B07-0F0A-4711-8D4B-3B5F7D4E2986}" type="pres">
      <dgm:prSet presAssocID="{C3A66748-DA39-4C81-915F-F3CB354F4EFF}" presName="LShape" presStyleLbl="alignNode1" presStyleIdx="2" presStyleCnt="7"/>
      <dgm:spPr>
        <a:solidFill>
          <a:schemeClr val="accent2"/>
        </a:solidFill>
        <a:ln>
          <a:noFill/>
        </a:ln>
      </dgm:spPr>
    </dgm:pt>
    <dgm:pt modelId="{32D9CF60-53A5-44B9-9097-60904E7CE431}" type="pres">
      <dgm:prSet presAssocID="{C3A66748-DA39-4C81-915F-F3CB354F4EFF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A20B5860-8224-4097-904D-B73672C9F839}" type="pres">
      <dgm:prSet presAssocID="{C3A66748-DA39-4C81-915F-F3CB354F4EFF}" presName="Triangle" presStyleLbl="alignNode1" presStyleIdx="3" presStyleCnt="7"/>
      <dgm:spPr>
        <a:solidFill>
          <a:schemeClr val="accent2"/>
        </a:solidFill>
        <a:ln>
          <a:noFill/>
        </a:ln>
      </dgm:spPr>
    </dgm:pt>
    <dgm:pt modelId="{26C28728-0B89-43D0-A531-C2B39B4EA0AB}" type="pres">
      <dgm:prSet presAssocID="{409D53DB-34C2-4C65-88B2-F22B4BFF72E6}" presName="sibTrans" presStyleCnt="0"/>
      <dgm:spPr/>
    </dgm:pt>
    <dgm:pt modelId="{69B3FE3C-4D84-42A7-BCEE-48E643EE3C1D}" type="pres">
      <dgm:prSet presAssocID="{409D53DB-34C2-4C65-88B2-F22B4BFF72E6}" presName="space" presStyleCnt="0"/>
      <dgm:spPr/>
    </dgm:pt>
    <dgm:pt modelId="{01989E35-CBA2-4ED3-9836-746744133E01}" type="pres">
      <dgm:prSet presAssocID="{5D1F307A-4FC4-4DCC-AFB5-6B7AAE741726}" presName="composite" presStyleCnt="0"/>
      <dgm:spPr/>
    </dgm:pt>
    <dgm:pt modelId="{3FB716FB-D28B-4017-9E73-424A704CD315}" type="pres">
      <dgm:prSet presAssocID="{5D1F307A-4FC4-4DCC-AFB5-6B7AAE741726}" presName="LShape" presStyleLbl="alignNode1" presStyleIdx="4" presStyleCnt="7"/>
      <dgm:spPr>
        <a:solidFill>
          <a:schemeClr val="accent3"/>
        </a:solidFill>
        <a:ln>
          <a:noFill/>
        </a:ln>
      </dgm:spPr>
    </dgm:pt>
    <dgm:pt modelId="{B972AA22-F389-426E-BCC4-61B96D35266C}" type="pres">
      <dgm:prSet presAssocID="{5D1F307A-4FC4-4DCC-AFB5-6B7AAE741726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03B67CC5-9C39-4C8D-A9D8-8C98AF000AF1}" type="pres">
      <dgm:prSet presAssocID="{5D1F307A-4FC4-4DCC-AFB5-6B7AAE741726}" presName="Triangle" presStyleLbl="alignNode1" presStyleIdx="5" presStyleCnt="7"/>
      <dgm:spPr>
        <a:solidFill>
          <a:schemeClr val="accent3"/>
        </a:solidFill>
        <a:ln>
          <a:noFill/>
        </a:ln>
      </dgm:spPr>
    </dgm:pt>
    <dgm:pt modelId="{2595269F-07D4-4FBB-8173-03BEF635E108}" type="pres">
      <dgm:prSet presAssocID="{706FA712-BEEE-4EFB-B0FB-97A8B8981CE3}" presName="sibTrans" presStyleCnt="0"/>
      <dgm:spPr/>
    </dgm:pt>
    <dgm:pt modelId="{B0E778B3-10A6-4E48-A9DD-127DACEB23DB}" type="pres">
      <dgm:prSet presAssocID="{706FA712-BEEE-4EFB-B0FB-97A8B8981CE3}" presName="space" presStyleCnt="0"/>
      <dgm:spPr/>
    </dgm:pt>
    <dgm:pt modelId="{4E877A7C-0D11-4BD0-906B-ED09E67BE23B}" type="pres">
      <dgm:prSet presAssocID="{076BDB5C-5894-4EC6-9A4D-377B5DE46BE9}" presName="composite" presStyleCnt="0"/>
      <dgm:spPr/>
    </dgm:pt>
    <dgm:pt modelId="{1B22D62F-62E9-4CE4-826B-10FD5511BE35}" type="pres">
      <dgm:prSet presAssocID="{076BDB5C-5894-4EC6-9A4D-377B5DE46BE9}" presName="LShape" presStyleLbl="alignNode1" presStyleIdx="6" presStyleCnt="7"/>
      <dgm:spPr>
        <a:ln>
          <a:noFill/>
        </a:ln>
      </dgm:spPr>
    </dgm:pt>
    <dgm:pt modelId="{084C1BCE-8DE3-4CD1-8840-4FB781042B41}" type="pres">
      <dgm:prSet presAssocID="{076BDB5C-5894-4EC6-9A4D-377B5DE46BE9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E5D5F33-63F2-4020-AAFB-5ECB62954E73}" srcId="{FB680873-68F2-4A39-A24B-A7D666BC4F5D}" destId="{5D1F307A-4FC4-4DCC-AFB5-6B7AAE741726}" srcOrd="2" destOrd="0" parTransId="{53062DE9-2511-493E-8F1E-97B239729FBD}" sibTransId="{706FA712-BEEE-4EFB-B0FB-97A8B8981CE3}"/>
    <dgm:cxn modelId="{52908244-E42D-49DA-98C9-75D4C82205A9}" type="presOf" srcId="{FB680873-68F2-4A39-A24B-A7D666BC4F5D}" destId="{1DA79400-65A9-4C37-B554-194A2E657ACA}" srcOrd="0" destOrd="0" presId="urn:microsoft.com/office/officeart/2009/3/layout/StepUpProcess"/>
    <dgm:cxn modelId="{EF7DD659-0717-438E-985F-3BA7C954CF34}" srcId="{FB680873-68F2-4A39-A24B-A7D666BC4F5D}" destId="{812F41D0-1F2B-41EC-8812-E4B31A111D17}" srcOrd="0" destOrd="0" parTransId="{93459CD5-D8B7-4A23-B42A-6A7B964485DD}" sibTransId="{28471656-CAE5-44C8-ACEF-DEE78CB5263B}"/>
    <dgm:cxn modelId="{FBBE2370-6C50-406A-9663-C90C1579FFF1}" type="presOf" srcId="{812F41D0-1F2B-41EC-8812-E4B31A111D17}" destId="{7130075C-DAED-4D1D-AB37-763F1A262D9E}" srcOrd="0" destOrd="0" presId="urn:microsoft.com/office/officeart/2009/3/layout/StepUpProcess"/>
    <dgm:cxn modelId="{BD007D79-6850-439A-A910-4249FF37FA0B}" srcId="{FB680873-68F2-4A39-A24B-A7D666BC4F5D}" destId="{076BDB5C-5894-4EC6-9A4D-377B5DE46BE9}" srcOrd="3" destOrd="0" parTransId="{F1932EFA-3C02-4420-9545-604A7F787F72}" sibTransId="{F523C894-85EE-4DCA-922A-A4495302321C}"/>
    <dgm:cxn modelId="{7897AB9A-D264-4DA1-8F36-22F6890BD11A}" type="presOf" srcId="{C3A66748-DA39-4C81-915F-F3CB354F4EFF}" destId="{32D9CF60-53A5-44B9-9097-60904E7CE431}" srcOrd="0" destOrd="0" presId="urn:microsoft.com/office/officeart/2009/3/layout/StepUpProcess"/>
    <dgm:cxn modelId="{5EB614BB-9739-4A2D-883A-0B245F40E90E}" type="presOf" srcId="{5D1F307A-4FC4-4DCC-AFB5-6B7AAE741726}" destId="{B972AA22-F389-426E-BCC4-61B96D35266C}" srcOrd="0" destOrd="0" presId="urn:microsoft.com/office/officeart/2009/3/layout/StepUpProcess"/>
    <dgm:cxn modelId="{D53C82F0-7424-4674-AF95-3EB28A55C77E}" srcId="{FB680873-68F2-4A39-A24B-A7D666BC4F5D}" destId="{C3A66748-DA39-4C81-915F-F3CB354F4EFF}" srcOrd="1" destOrd="0" parTransId="{51A19338-8F36-41F0-856C-3075008FCA3D}" sibTransId="{409D53DB-34C2-4C65-88B2-F22B4BFF72E6}"/>
    <dgm:cxn modelId="{548CF5F8-9876-4C46-A42D-C02431C2F50F}" type="presOf" srcId="{076BDB5C-5894-4EC6-9A4D-377B5DE46BE9}" destId="{084C1BCE-8DE3-4CD1-8840-4FB781042B41}" srcOrd="0" destOrd="0" presId="urn:microsoft.com/office/officeart/2009/3/layout/StepUpProcess"/>
    <dgm:cxn modelId="{A2610378-F1EF-49FB-BE7D-CD3576A07F0F}" type="presParOf" srcId="{1DA79400-65A9-4C37-B554-194A2E657ACA}" destId="{08B89C73-B3BF-4252-882F-D6104FD43E12}" srcOrd="0" destOrd="0" presId="urn:microsoft.com/office/officeart/2009/3/layout/StepUpProcess"/>
    <dgm:cxn modelId="{B7EF5ED6-F240-42FB-B0CA-8933A2B5EBDF}" type="presParOf" srcId="{08B89C73-B3BF-4252-882F-D6104FD43E12}" destId="{8B33A38A-1F26-47E0-AA70-67F9653006E4}" srcOrd="0" destOrd="0" presId="urn:microsoft.com/office/officeart/2009/3/layout/StepUpProcess"/>
    <dgm:cxn modelId="{28BECB6A-C0FC-4971-A5C2-EC807802189B}" type="presParOf" srcId="{08B89C73-B3BF-4252-882F-D6104FD43E12}" destId="{7130075C-DAED-4D1D-AB37-763F1A262D9E}" srcOrd="1" destOrd="0" presId="urn:microsoft.com/office/officeart/2009/3/layout/StepUpProcess"/>
    <dgm:cxn modelId="{D129CCD6-F9A1-40F0-855C-7F8DFF69D628}" type="presParOf" srcId="{08B89C73-B3BF-4252-882F-D6104FD43E12}" destId="{AE00A12C-A488-48B5-8196-9F097818204F}" srcOrd="2" destOrd="0" presId="urn:microsoft.com/office/officeart/2009/3/layout/StepUpProcess"/>
    <dgm:cxn modelId="{8A21D989-2CF1-401A-BAA5-A2FD3D43E626}" type="presParOf" srcId="{1DA79400-65A9-4C37-B554-194A2E657ACA}" destId="{23A247DF-6E25-4A68-B991-9207D7A1E735}" srcOrd="1" destOrd="0" presId="urn:microsoft.com/office/officeart/2009/3/layout/StepUpProcess"/>
    <dgm:cxn modelId="{4BE55E3E-F55E-46FC-9326-C6B11AE90630}" type="presParOf" srcId="{23A247DF-6E25-4A68-B991-9207D7A1E735}" destId="{877EBC66-0B64-405D-8317-E7F5AB4C2ADF}" srcOrd="0" destOrd="0" presId="urn:microsoft.com/office/officeart/2009/3/layout/StepUpProcess"/>
    <dgm:cxn modelId="{2F516BC5-20FF-4C84-B463-176573A2C80C}" type="presParOf" srcId="{1DA79400-65A9-4C37-B554-194A2E657ACA}" destId="{E30716D1-316E-4344-818C-7D5EC3FA2F6D}" srcOrd="2" destOrd="0" presId="urn:microsoft.com/office/officeart/2009/3/layout/StepUpProcess"/>
    <dgm:cxn modelId="{B1ABA625-BE34-4EFC-AC51-2C27A0991C51}" type="presParOf" srcId="{E30716D1-316E-4344-818C-7D5EC3FA2F6D}" destId="{B0690B07-0F0A-4711-8D4B-3B5F7D4E2986}" srcOrd="0" destOrd="0" presId="urn:microsoft.com/office/officeart/2009/3/layout/StepUpProcess"/>
    <dgm:cxn modelId="{B3CBB53A-A266-411E-8CE8-D523DBFBBD05}" type="presParOf" srcId="{E30716D1-316E-4344-818C-7D5EC3FA2F6D}" destId="{32D9CF60-53A5-44B9-9097-60904E7CE431}" srcOrd="1" destOrd="0" presId="urn:microsoft.com/office/officeart/2009/3/layout/StepUpProcess"/>
    <dgm:cxn modelId="{1C288EC5-936B-40F0-A0C1-ADC00B8347B1}" type="presParOf" srcId="{E30716D1-316E-4344-818C-7D5EC3FA2F6D}" destId="{A20B5860-8224-4097-904D-B73672C9F839}" srcOrd="2" destOrd="0" presId="urn:microsoft.com/office/officeart/2009/3/layout/StepUpProcess"/>
    <dgm:cxn modelId="{B7FD2544-402F-4911-8BBB-7D6E53B26011}" type="presParOf" srcId="{1DA79400-65A9-4C37-B554-194A2E657ACA}" destId="{26C28728-0B89-43D0-A531-C2B39B4EA0AB}" srcOrd="3" destOrd="0" presId="urn:microsoft.com/office/officeart/2009/3/layout/StepUpProcess"/>
    <dgm:cxn modelId="{8DB5EB35-4166-4EC6-9759-A619A3FA5E59}" type="presParOf" srcId="{26C28728-0B89-43D0-A531-C2B39B4EA0AB}" destId="{69B3FE3C-4D84-42A7-BCEE-48E643EE3C1D}" srcOrd="0" destOrd="0" presId="urn:microsoft.com/office/officeart/2009/3/layout/StepUpProcess"/>
    <dgm:cxn modelId="{96541BB8-BF79-4E12-81B3-63FB7CE51C6F}" type="presParOf" srcId="{1DA79400-65A9-4C37-B554-194A2E657ACA}" destId="{01989E35-CBA2-4ED3-9836-746744133E01}" srcOrd="4" destOrd="0" presId="urn:microsoft.com/office/officeart/2009/3/layout/StepUpProcess"/>
    <dgm:cxn modelId="{D1A0ADD4-4C1C-47B9-8C8C-A9B564D5AB70}" type="presParOf" srcId="{01989E35-CBA2-4ED3-9836-746744133E01}" destId="{3FB716FB-D28B-4017-9E73-424A704CD315}" srcOrd="0" destOrd="0" presId="urn:microsoft.com/office/officeart/2009/3/layout/StepUpProcess"/>
    <dgm:cxn modelId="{E7A0E859-DBAC-4714-AE42-AEE4BEE901CD}" type="presParOf" srcId="{01989E35-CBA2-4ED3-9836-746744133E01}" destId="{B972AA22-F389-426E-BCC4-61B96D35266C}" srcOrd="1" destOrd="0" presId="urn:microsoft.com/office/officeart/2009/3/layout/StepUpProcess"/>
    <dgm:cxn modelId="{369A4801-CE7B-4620-AB4C-EEC89E641E9B}" type="presParOf" srcId="{01989E35-CBA2-4ED3-9836-746744133E01}" destId="{03B67CC5-9C39-4C8D-A9D8-8C98AF000AF1}" srcOrd="2" destOrd="0" presId="urn:microsoft.com/office/officeart/2009/3/layout/StepUpProcess"/>
    <dgm:cxn modelId="{0AF88EC9-3A87-42BA-9F78-860655327384}" type="presParOf" srcId="{1DA79400-65A9-4C37-B554-194A2E657ACA}" destId="{2595269F-07D4-4FBB-8173-03BEF635E108}" srcOrd="5" destOrd="0" presId="urn:microsoft.com/office/officeart/2009/3/layout/StepUpProcess"/>
    <dgm:cxn modelId="{EEC526EB-21D7-4EE4-B0F7-056A23FAD091}" type="presParOf" srcId="{2595269F-07D4-4FBB-8173-03BEF635E108}" destId="{B0E778B3-10A6-4E48-A9DD-127DACEB23DB}" srcOrd="0" destOrd="0" presId="urn:microsoft.com/office/officeart/2009/3/layout/StepUpProcess"/>
    <dgm:cxn modelId="{3B6E7B52-FCFF-4C37-919A-525D497935D9}" type="presParOf" srcId="{1DA79400-65A9-4C37-B554-194A2E657ACA}" destId="{4E877A7C-0D11-4BD0-906B-ED09E67BE23B}" srcOrd="6" destOrd="0" presId="urn:microsoft.com/office/officeart/2009/3/layout/StepUpProcess"/>
    <dgm:cxn modelId="{7EB24AD0-E96B-4AB5-B6B1-C0106D58E4E7}" type="presParOf" srcId="{4E877A7C-0D11-4BD0-906B-ED09E67BE23B}" destId="{1B22D62F-62E9-4CE4-826B-10FD5511BE35}" srcOrd="0" destOrd="0" presId="urn:microsoft.com/office/officeart/2009/3/layout/StepUpProcess"/>
    <dgm:cxn modelId="{061E53E8-26D6-486B-8833-865EBD51C0D1}" type="presParOf" srcId="{4E877A7C-0D11-4BD0-906B-ED09E67BE23B}" destId="{084C1BCE-8DE3-4CD1-8840-4FB781042B4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4E4888-8DEF-3D4D-B918-3713DE813158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93505CD2-8512-6346-8B74-9D7E134156B0}">
      <dgm:prSet phldrT="[文本]"/>
      <dgm:spPr/>
      <dgm:t>
        <a:bodyPr/>
        <a:lstStyle/>
        <a:p>
          <a:r>
            <a:rPr lang="zh-CN" altLang="en-US" dirty="0"/>
            <a:t>视觉输入（</a:t>
          </a:r>
          <a:r>
            <a:rPr lang="en-US" altLang="zh-CN" dirty="0" err="1"/>
            <a:t>usb</a:t>
          </a:r>
          <a:r>
            <a:rPr lang="zh-CN" altLang="en-US" dirty="0"/>
            <a:t>摄像头）</a:t>
          </a:r>
        </a:p>
      </dgm:t>
    </dgm:pt>
    <dgm:pt modelId="{691ECBCE-9D2C-304D-8DEF-7EA68A3D51E7}" type="parTrans" cxnId="{3F5DB76C-7489-5546-899B-8B3E97B9712A}">
      <dgm:prSet/>
      <dgm:spPr/>
      <dgm:t>
        <a:bodyPr/>
        <a:lstStyle/>
        <a:p>
          <a:endParaRPr lang="zh-CN" altLang="en-US"/>
        </a:p>
      </dgm:t>
    </dgm:pt>
    <dgm:pt modelId="{F3FD9F98-94DB-1141-8ED8-49ACDAB5F750}" type="sibTrans" cxnId="{3F5DB76C-7489-5546-899B-8B3E97B9712A}">
      <dgm:prSet/>
      <dgm:spPr/>
      <dgm:t>
        <a:bodyPr/>
        <a:lstStyle/>
        <a:p>
          <a:endParaRPr lang="zh-CN" altLang="en-US"/>
        </a:p>
      </dgm:t>
    </dgm:pt>
    <dgm:pt modelId="{6F4C2911-B25B-BB4A-B1A9-04FF024EEE58}" type="asst">
      <dgm:prSet phldrT="[文本]"/>
      <dgm:spPr/>
      <dgm:t>
        <a:bodyPr/>
        <a:lstStyle/>
        <a:p>
          <a:r>
            <a:rPr lang="en-US" altLang="zh-CN" dirty="0"/>
            <a:t>OpenCV</a:t>
          </a:r>
          <a:r>
            <a:rPr lang="zh-CN" altLang="en-US" dirty="0"/>
            <a:t>进行处理（树莓派）</a:t>
          </a:r>
        </a:p>
      </dgm:t>
    </dgm:pt>
    <dgm:pt modelId="{1AD705F1-55D7-1B44-9897-69322CEA8538}" type="parTrans" cxnId="{95841F59-59A2-7042-808D-431C275FC92A}">
      <dgm:prSet/>
      <dgm:spPr/>
      <dgm:t>
        <a:bodyPr/>
        <a:lstStyle/>
        <a:p>
          <a:endParaRPr lang="zh-CN" altLang="en-US"/>
        </a:p>
      </dgm:t>
    </dgm:pt>
    <dgm:pt modelId="{4E5CC533-1B29-044D-903F-9B85B5F912B3}" type="sibTrans" cxnId="{95841F59-59A2-7042-808D-431C275FC92A}">
      <dgm:prSet/>
      <dgm:spPr/>
      <dgm:t>
        <a:bodyPr/>
        <a:lstStyle/>
        <a:p>
          <a:endParaRPr lang="zh-CN" altLang="en-US"/>
        </a:p>
      </dgm:t>
    </dgm:pt>
    <dgm:pt modelId="{D9BF8F10-FCC1-F94F-846B-75C4B0058E4D}">
      <dgm:prSet phldrT="[文本]"/>
      <dgm:spPr/>
      <dgm:t>
        <a:bodyPr/>
        <a:lstStyle/>
        <a:p>
          <a:r>
            <a:rPr lang="zh-CN" altLang="en-US" dirty="0"/>
            <a:t>传送带传送各种待检测设备</a:t>
          </a:r>
        </a:p>
      </dgm:t>
    </dgm:pt>
    <dgm:pt modelId="{B31E806B-ACA9-BE49-BF56-BEE9F0B58F30}" type="parTrans" cxnId="{D2287328-B4EA-354F-9269-5FCEBF03B00F}">
      <dgm:prSet/>
      <dgm:spPr/>
      <dgm:t>
        <a:bodyPr/>
        <a:lstStyle/>
        <a:p>
          <a:endParaRPr lang="zh-CN" altLang="en-US"/>
        </a:p>
      </dgm:t>
    </dgm:pt>
    <dgm:pt modelId="{5F452F19-E4D1-EB49-B203-A09DF75E9C3C}" type="sibTrans" cxnId="{D2287328-B4EA-354F-9269-5FCEBF03B00F}">
      <dgm:prSet/>
      <dgm:spPr/>
      <dgm:t>
        <a:bodyPr/>
        <a:lstStyle/>
        <a:p>
          <a:endParaRPr lang="zh-CN" altLang="en-US"/>
        </a:p>
      </dgm:t>
    </dgm:pt>
    <dgm:pt modelId="{5D666796-1617-0046-994F-86A5E96A9EA0}">
      <dgm:prSet phldrT="[文本]"/>
      <dgm:spPr/>
      <dgm:t>
        <a:bodyPr/>
        <a:lstStyle/>
        <a:p>
          <a:r>
            <a:rPr lang="zh-CN" altLang="en-US" dirty="0"/>
            <a:t>检测到圆形后发送信号给</a:t>
          </a:r>
          <a:r>
            <a:rPr lang="en-US" altLang="zh-CN" dirty="0"/>
            <a:t>Arduino</a:t>
          </a:r>
          <a:endParaRPr lang="zh-CN" altLang="en-US" dirty="0"/>
        </a:p>
      </dgm:t>
    </dgm:pt>
    <dgm:pt modelId="{BDD75873-C30B-C142-ABD7-F06ECBAB4F4C}" type="parTrans" cxnId="{831D9230-B794-CE4D-9134-5581F611F3A8}">
      <dgm:prSet/>
      <dgm:spPr/>
      <dgm:t>
        <a:bodyPr/>
        <a:lstStyle/>
        <a:p>
          <a:endParaRPr lang="zh-CN" altLang="en-US"/>
        </a:p>
      </dgm:t>
    </dgm:pt>
    <dgm:pt modelId="{EE35B4BD-DA21-934D-9BE4-3069E777CAC3}" type="sibTrans" cxnId="{831D9230-B794-CE4D-9134-5581F611F3A8}">
      <dgm:prSet/>
      <dgm:spPr/>
      <dgm:t>
        <a:bodyPr/>
        <a:lstStyle/>
        <a:p>
          <a:endParaRPr lang="zh-CN" altLang="en-US"/>
        </a:p>
      </dgm:t>
    </dgm:pt>
    <dgm:pt modelId="{B34762C8-B2EF-0A41-A0CC-49791B9F32F5}">
      <dgm:prSet phldrT="[文本]"/>
      <dgm:spPr/>
      <dgm:t>
        <a:bodyPr/>
        <a:lstStyle/>
        <a:p>
          <a:r>
            <a:rPr lang="en-US" altLang="zh-CN" dirty="0"/>
            <a:t>Arduino</a:t>
          </a:r>
          <a:r>
            <a:rPr lang="zh-CN" altLang="en-US" dirty="0"/>
            <a:t>执行抓取操作</a:t>
          </a:r>
        </a:p>
      </dgm:t>
    </dgm:pt>
    <dgm:pt modelId="{EE3C472B-70CF-EF44-92C6-B9FE4216B410}" type="parTrans" cxnId="{313242C1-6631-B648-A527-B7E4856C070E}">
      <dgm:prSet/>
      <dgm:spPr/>
      <dgm:t>
        <a:bodyPr/>
        <a:lstStyle/>
        <a:p>
          <a:endParaRPr lang="zh-CN" altLang="en-US"/>
        </a:p>
      </dgm:t>
    </dgm:pt>
    <dgm:pt modelId="{12170559-2530-FF43-9AF2-95D7003AA460}" type="sibTrans" cxnId="{313242C1-6631-B648-A527-B7E4856C070E}">
      <dgm:prSet/>
      <dgm:spPr/>
      <dgm:t>
        <a:bodyPr/>
        <a:lstStyle/>
        <a:p>
          <a:endParaRPr lang="zh-CN" altLang="en-US"/>
        </a:p>
      </dgm:t>
    </dgm:pt>
    <dgm:pt modelId="{F015ADA5-75FD-944B-B9C9-C221D04202C3}" type="pres">
      <dgm:prSet presAssocID="{B94E4888-8DEF-3D4D-B918-3713DE81315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8D7BBCB-A2B2-F94D-9B7F-257A4EED8B5D}" type="pres">
      <dgm:prSet presAssocID="{93505CD2-8512-6346-8B74-9D7E134156B0}" presName="hierRoot1" presStyleCnt="0">
        <dgm:presLayoutVars>
          <dgm:hierBranch val="init"/>
        </dgm:presLayoutVars>
      </dgm:prSet>
      <dgm:spPr/>
    </dgm:pt>
    <dgm:pt modelId="{88F91BA3-1683-F34B-AFBA-3398658E5073}" type="pres">
      <dgm:prSet presAssocID="{93505CD2-8512-6346-8B74-9D7E134156B0}" presName="rootComposite1" presStyleCnt="0"/>
      <dgm:spPr/>
    </dgm:pt>
    <dgm:pt modelId="{BE351B80-850B-6649-8C8F-0D97C803BDA9}" type="pres">
      <dgm:prSet presAssocID="{93505CD2-8512-6346-8B74-9D7E134156B0}" presName="rootText1" presStyleLbl="node0" presStyleIdx="0" presStyleCnt="1">
        <dgm:presLayoutVars>
          <dgm:chPref val="3"/>
        </dgm:presLayoutVars>
      </dgm:prSet>
      <dgm:spPr/>
    </dgm:pt>
    <dgm:pt modelId="{33093493-E932-9E4C-B4DF-3399498E7B34}" type="pres">
      <dgm:prSet presAssocID="{93505CD2-8512-6346-8B74-9D7E134156B0}" presName="rootConnector1" presStyleLbl="node1" presStyleIdx="0" presStyleCnt="0"/>
      <dgm:spPr/>
    </dgm:pt>
    <dgm:pt modelId="{1B7E5507-0D12-BB42-A296-613815B56EC9}" type="pres">
      <dgm:prSet presAssocID="{93505CD2-8512-6346-8B74-9D7E134156B0}" presName="hierChild2" presStyleCnt="0"/>
      <dgm:spPr/>
    </dgm:pt>
    <dgm:pt modelId="{EE999290-14BA-C64C-B07A-A3EE5C63D40F}" type="pres">
      <dgm:prSet presAssocID="{B31E806B-ACA9-BE49-BF56-BEE9F0B58F30}" presName="Name37" presStyleLbl="parChTrans1D2" presStyleIdx="0" presStyleCnt="4"/>
      <dgm:spPr/>
    </dgm:pt>
    <dgm:pt modelId="{E7F4C3C2-599E-354B-B975-B6A5A856D61B}" type="pres">
      <dgm:prSet presAssocID="{D9BF8F10-FCC1-F94F-846B-75C4B0058E4D}" presName="hierRoot2" presStyleCnt="0">
        <dgm:presLayoutVars>
          <dgm:hierBranch val="init"/>
        </dgm:presLayoutVars>
      </dgm:prSet>
      <dgm:spPr/>
    </dgm:pt>
    <dgm:pt modelId="{24B4D9D6-4BC7-4E41-8D54-2CFB79C2248D}" type="pres">
      <dgm:prSet presAssocID="{D9BF8F10-FCC1-F94F-846B-75C4B0058E4D}" presName="rootComposite" presStyleCnt="0"/>
      <dgm:spPr/>
    </dgm:pt>
    <dgm:pt modelId="{A47067F1-0FA6-8341-A9F1-A9D42DD3B870}" type="pres">
      <dgm:prSet presAssocID="{D9BF8F10-FCC1-F94F-846B-75C4B0058E4D}" presName="rootText" presStyleLbl="node2" presStyleIdx="0" presStyleCnt="3">
        <dgm:presLayoutVars>
          <dgm:chPref val="3"/>
        </dgm:presLayoutVars>
      </dgm:prSet>
      <dgm:spPr/>
    </dgm:pt>
    <dgm:pt modelId="{8FB4076E-5F9D-6C42-A1E6-858698A32850}" type="pres">
      <dgm:prSet presAssocID="{D9BF8F10-FCC1-F94F-846B-75C4B0058E4D}" presName="rootConnector" presStyleLbl="node2" presStyleIdx="0" presStyleCnt="3"/>
      <dgm:spPr/>
    </dgm:pt>
    <dgm:pt modelId="{5AD24CE6-E54A-B94E-A94B-90DD633471FF}" type="pres">
      <dgm:prSet presAssocID="{D9BF8F10-FCC1-F94F-846B-75C4B0058E4D}" presName="hierChild4" presStyleCnt="0"/>
      <dgm:spPr/>
    </dgm:pt>
    <dgm:pt modelId="{7E955CAE-5344-D04D-99C0-76B55CA21DF8}" type="pres">
      <dgm:prSet presAssocID="{D9BF8F10-FCC1-F94F-846B-75C4B0058E4D}" presName="hierChild5" presStyleCnt="0"/>
      <dgm:spPr/>
    </dgm:pt>
    <dgm:pt modelId="{3B9167CE-346A-7043-9E6E-222A0AE57F70}" type="pres">
      <dgm:prSet presAssocID="{BDD75873-C30B-C142-ABD7-F06ECBAB4F4C}" presName="Name37" presStyleLbl="parChTrans1D2" presStyleIdx="1" presStyleCnt="4"/>
      <dgm:spPr/>
    </dgm:pt>
    <dgm:pt modelId="{48E14583-D377-3F46-846A-B829CD28A3B5}" type="pres">
      <dgm:prSet presAssocID="{5D666796-1617-0046-994F-86A5E96A9EA0}" presName="hierRoot2" presStyleCnt="0">
        <dgm:presLayoutVars>
          <dgm:hierBranch val="init"/>
        </dgm:presLayoutVars>
      </dgm:prSet>
      <dgm:spPr/>
    </dgm:pt>
    <dgm:pt modelId="{E3E3AA09-0AA7-F34B-9BA9-406C9D9EA3B9}" type="pres">
      <dgm:prSet presAssocID="{5D666796-1617-0046-994F-86A5E96A9EA0}" presName="rootComposite" presStyleCnt="0"/>
      <dgm:spPr/>
    </dgm:pt>
    <dgm:pt modelId="{D10CDA8B-B18C-7E47-9258-A8093DC9FB03}" type="pres">
      <dgm:prSet presAssocID="{5D666796-1617-0046-994F-86A5E96A9EA0}" presName="rootText" presStyleLbl="node2" presStyleIdx="1" presStyleCnt="3">
        <dgm:presLayoutVars>
          <dgm:chPref val="3"/>
        </dgm:presLayoutVars>
      </dgm:prSet>
      <dgm:spPr/>
    </dgm:pt>
    <dgm:pt modelId="{EC17AA51-C23F-ED4B-8AE3-0C78F73E4EF5}" type="pres">
      <dgm:prSet presAssocID="{5D666796-1617-0046-994F-86A5E96A9EA0}" presName="rootConnector" presStyleLbl="node2" presStyleIdx="1" presStyleCnt="3"/>
      <dgm:spPr/>
    </dgm:pt>
    <dgm:pt modelId="{2CFD8BEA-AB1B-2C4D-9CDE-67EDD2F87871}" type="pres">
      <dgm:prSet presAssocID="{5D666796-1617-0046-994F-86A5E96A9EA0}" presName="hierChild4" presStyleCnt="0"/>
      <dgm:spPr/>
    </dgm:pt>
    <dgm:pt modelId="{26C7CA47-B1D1-5640-8B68-89ACE1FD39CB}" type="pres">
      <dgm:prSet presAssocID="{5D666796-1617-0046-994F-86A5E96A9EA0}" presName="hierChild5" presStyleCnt="0"/>
      <dgm:spPr/>
    </dgm:pt>
    <dgm:pt modelId="{8204D0B1-BFCC-3C4D-8BC5-F97853947694}" type="pres">
      <dgm:prSet presAssocID="{EE3C472B-70CF-EF44-92C6-B9FE4216B410}" presName="Name37" presStyleLbl="parChTrans1D2" presStyleIdx="2" presStyleCnt="4"/>
      <dgm:spPr/>
    </dgm:pt>
    <dgm:pt modelId="{349479DA-063D-F54C-8B97-FCB53219D78A}" type="pres">
      <dgm:prSet presAssocID="{B34762C8-B2EF-0A41-A0CC-49791B9F32F5}" presName="hierRoot2" presStyleCnt="0">
        <dgm:presLayoutVars>
          <dgm:hierBranch val="init"/>
        </dgm:presLayoutVars>
      </dgm:prSet>
      <dgm:spPr/>
    </dgm:pt>
    <dgm:pt modelId="{D8D82C89-7062-0F4E-9D22-60BEC16BF00C}" type="pres">
      <dgm:prSet presAssocID="{B34762C8-B2EF-0A41-A0CC-49791B9F32F5}" presName="rootComposite" presStyleCnt="0"/>
      <dgm:spPr/>
    </dgm:pt>
    <dgm:pt modelId="{B767B068-29B2-B748-94FD-9F1CA403AD2F}" type="pres">
      <dgm:prSet presAssocID="{B34762C8-B2EF-0A41-A0CC-49791B9F32F5}" presName="rootText" presStyleLbl="node2" presStyleIdx="2" presStyleCnt="3">
        <dgm:presLayoutVars>
          <dgm:chPref val="3"/>
        </dgm:presLayoutVars>
      </dgm:prSet>
      <dgm:spPr/>
    </dgm:pt>
    <dgm:pt modelId="{076F56B7-67C0-5C46-B4C8-9C927B0C0DA8}" type="pres">
      <dgm:prSet presAssocID="{B34762C8-B2EF-0A41-A0CC-49791B9F32F5}" presName="rootConnector" presStyleLbl="node2" presStyleIdx="2" presStyleCnt="3"/>
      <dgm:spPr/>
    </dgm:pt>
    <dgm:pt modelId="{1BD83422-585F-3048-B4C7-2DCED323A33B}" type="pres">
      <dgm:prSet presAssocID="{B34762C8-B2EF-0A41-A0CC-49791B9F32F5}" presName="hierChild4" presStyleCnt="0"/>
      <dgm:spPr/>
    </dgm:pt>
    <dgm:pt modelId="{AAB5DD98-5955-DC40-9D5A-3B72DABCF219}" type="pres">
      <dgm:prSet presAssocID="{B34762C8-B2EF-0A41-A0CC-49791B9F32F5}" presName="hierChild5" presStyleCnt="0"/>
      <dgm:spPr/>
    </dgm:pt>
    <dgm:pt modelId="{12E5290A-74B8-C646-BC96-4C77E768AAC3}" type="pres">
      <dgm:prSet presAssocID="{93505CD2-8512-6346-8B74-9D7E134156B0}" presName="hierChild3" presStyleCnt="0"/>
      <dgm:spPr/>
    </dgm:pt>
    <dgm:pt modelId="{DAB1519D-7457-8145-B40B-E4E6C3B3C709}" type="pres">
      <dgm:prSet presAssocID="{1AD705F1-55D7-1B44-9897-69322CEA8538}" presName="Name111" presStyleLbl="parChTrans1D2" presStyleIdx="3" presStyleCnt="4"/>
      <dgm:spPr/>
    </dgm:pt>
    <dgm:pt modelId="{132841BB-A5CF-1D4B-B73E-87A6B38CDC63}" type="pres">
      <dgm:prSet presAssocID="{6F4C2911-B25B-BB4A-B1A9-04FF024EEE58}" presName="hierRoot3" presStyleCnt="0">
        <dgm:presLayoutVars>
          <dgm:hierBranch val="init"/>
        </dgm:presLayoutVars>
      </dgm:prSet>
      <dgm:spPr/>
    </dgm:pt>
    <dgm:pt modelId="{6BCD9E63-E6D8-7D4C-B6F9-CD82970CAEF6}" type="pres">
      <dgm:prSet presAssocID="{6F4C2911-B25B-BB4A-B1A9-04FF024EEE58}" presName="rootComposite3" presStyleCnt="0"/>
      <dgm:spPr/>
    </dgm:pt>
    <dgm:pt modelId="{CFEDF8D4-7193-6E4A-8188-013E28361769}" type="pres">
      <dgm:prSet presAssocID="{6F4C2911-B25B-BB4A-B1A9-04FF024EEE58}" presName="rootText3" presStyleLbl="asst1" presStyleIdx="0" presStyleCnt="1">
        <dgm:presLayoutVars>
          <dgm:chPref val="3"/>
        </dgm:presLayoutVars>
      </dgm:prSet>
      <dgm:spPr/>
    </dgm:pt>
    <dgm:pt modelId="{0E00D4EA-F81C-9041-A7B8-1E4AFCF90B2C}" type="pres">
      <dgm:prSet presAssocID="{6F4C2911-B25B-BB4A-B1A9-04FF024EEE58}" presName="rootConnector3" presStyleLbl="asst1" presStyleIdx="0" presStyleCnt="1"/>
      <dgm:spPr/>
    </dgm:pt>
    <dgm:pt modelId="{B559B0C6-FD60-A747-93C3-88DF44018FD1}" type="pres">
      <dgm:prSet presAssocID="{6F4C2911-B25B-BB4A-B1A9-04FF024EEE58}" presName="hierChild6" presStyleCnt="0"/>
      <dgm:spPr/>
    </dgm:pt>
    <dgm:pt modelId="{F5F7BF86-37BF-1B44-9978-DF43E4B9B288}" type="pres">
      <dgm:prSet presAssocID="{6F4C2911-B25B-BB4A-B1A9-04FF024EEE58}" presName="hierChild7" presStyleCnt="0"/>
      <dgm:spPr/>
    </dgm:pt>
  </dgm:ptLst>
  <dgm:cxnLst>
    <dgm:cxn modelId="{994B1D08-ABF3-3144-89FC-E66D093C1771}" type="presOf" srcId="{EE3C472B-70CF-EF44-92C6-B9FE4216B410}" destId="{8204D0B1-BFCC-3C4D-8BC5-F97853947694}" srcOrd="0" destOrd="0" presId="urn:microsoft.com/office/officeart/2005/8/layout/orgChart1"/>
    <dgm:cxn modelId="{AA315C1A-ED27-AF41-918D-BB0144ACD3ED}" type="presOf" srcId="{6F4C2911-B25B-BB4A-B1A9-04FF024EEE58}" destId="{0E00D4EA-F81C-9041-A7B8-1E4AFCF90B2C}" srcOrd="1" destOrd="0" presId="urn:microsoft.com/office/officeart/2005/8/layout/orgChart1"/>
    <dgm:cxn modelId="{49FEE91E-5C16-BE47-AF69-3DD37BC5E632}" type="presOf" srcId="{B34762C8-B2EF-0A41-A0CC-49791B9F32F5}" destId="{076F56B7-67C0-5C46-B4C8-9C927B0C0DA8}" srcOrd="1" destOrd="0" presId="urn:microsoft.com/office/officeart/2005/8/layout/orgChart1"/>
    <dgm:cxn modelId="{D2287328-B4EA-354F-9269-5FCEBF03B00F}" srcId="{93505CD2-8512-6346-8B74-9D7E134156B0}" destId="{D9BF8F10-FCC1-F94F-846B-75C4B0058E4D}" srcOrd="1" destOrd="0" parTransId="{B31E806B-ACA9-BE49-BF56-BEE9F0B58F30}" sibTransId="{5F452F19-E4D1-EB49-B203-A09DF75E9C3C}"/>
    <dgm:cxn modelId="{831D9230-B794-CE4D-9134-5581F611F3A8}" srcId="{93505CD2-8512-6346-8B74-9D7E134156B0}" destId="{5D666796-1617-0046-994F-86A5E96A9EA0}" srcOrd="2" destOrd="0" parTransId="{BDD75873-C30B-C142-ABD7-F06ECBAB4F4C}" sibTransId="{EE35B4BD-DA21-934D-9BE4-3069E777CAC3}"/>
    <dgm:cxn modelId="{2A44B046-5E10-F446-B33B-394D58769551}" type="presOf" srcId="{93505CD2-8512-6346-8B74-9D7E134156B0}" destId="{33093493-E932-9E4C-B4DF-3399498E7B34}" srcOrd="1" destOrd="0" presId="urn:microsoft.com/office/officeart/2005/8/layout/orgChart1"/>
    <dgm:cxn modelId="{ACC87E4C-090D-D74B-B98D-41E01084AD74}" type="presOf" srcId="{93505CD2-8512-6346-8B74-9D7E134156B0}" destId="{BE351B80-850B-6649-8C8F-0D97C803BDA9}" srcOrd="0" destOrd="0" presId="urn:microsoft.com/office/officeart/2005/8/layout/orgChart1"/>
    <dgm:cxn modelId="{5A45E457-F3FE-E440-A4FF-590AA3792A93}" type="presOf" srcId="{1AD705F1-55D7-1B44-9897-69322CEA8538}" destId="{DAB1519D-7457-8145-B40B-E4E6C3B3C709}" srcOrd="0" destOrd="0" presId="urn:microsoft.com/office/officeart/2005/8/layout/orgChart1"/>
    <dgm:cxn modelId="{95841F59-59A2-7042-808D-431C275FC92A}" srcId="{93505CD2-8512-6346-8B74-9D7E134156B0}" destId="{6F4C2911-B25B-BB4A-B1A9-04FF024EEE58}" srcOrd="0" destOrd="0" parTransId="{1AD705F1-55D7-1B44-9897-69322CEA8538}" sibTransId="{4E5CC533-1B29-044D-903F-9B85B5F912B3}"/>
    <dgm:cxn modelId="{4F40236C-F010-544C-B647-6E21C689CDEC}" type="presOf" srcId="{6F4C2911-B25B-BB4A-B1A9-04FF024EEE58}" destId="{CFEDF8D4-7193-6E4A-8188-013E28361769}" srcOrd="0" destOrd="0" presId="urn:microsoft.com/office/officeart/2005/8/layout/orgChart1"/>
    <dgm:cxn modelId="{3F5DB76C-7489-5546-899B-8B3E97B9712A}" srcId="{B94E4888-8DEF-3D4D-B918-3713DE813158}" destId="{93505CD2-8512-6346-8B74-9D7E134156B0}" srcOrd="0" destOrd="0" parTransId="{691ECBCE-9D2C-304D-8DEF-7EA68A3D51E7}" sibTransId="{F3FD9F98-94DB-1141-8ED8-49ACDAB5F750}"/>
    <dgm:cxn modelId="{96A5B478-FDDE-5043-BDB7-63078DA1E395}" type="presOf" srcId="{D9BF8F10-FCC1-F94F-846B-75C4B0058E4D}" destId="{8FB4076E-5F9D-6C42-A1E6-858698A32850}" srcOrd="1" destOrd="0" presId="urn:microsoft.com/office/officeart/2005/8/layout/orgChart1"/>
    <dgm:cxn modelId="{887FDD89-1ACA-054C-BE6B-9F0CA1C6BDC2}" type="presOf" srcId="{B31E806B-ACA9-BE49-BF56-BEE9F0B58F30}" destId="{EE999290-14BA-C64C-B07A-A3EE5C63D40F}" srcOrd="0" destOrd="0" presId="urn:microsoft.com/office/officeart/2005/8/layout/orgChart1"/>
    <dgm:cxn modelId="{031E2A93-3615-C54C-A455-E5C44653E49E}" type="presOf" srcId="{B94E4888-8DEF-3D4D-B918-3713DE813158}" destId="{F015ADA5-75FD-944B-B9C9-C221D04202C3}" srcOrd="0" destOrd="0" presId="urn:microsoft.com/office/officeart/2005/8/layout/orgChart1"/>
    <dgm:cxn modelId="{B8BFF2B8-8A41-3A4B-8783-89F4FC14F3AF}" type="presOf" srcId="{D9BF8F10-FCC1-F94F-846B-75C4B0058E4D}" destId="{A47067F1-0FA6-8341-A9F1-A9D42DD3B870}" srcOrd="0" destOrd="0" presId="urn:microsoft.com/office/officeart/2005/8/layout/orgChart1"/>
    <dgm:cxn modelId="{313242C1-6631-B648-A527-B7E4856C070E}" srcId="{93505CD2-8512-6346-8B74-9D7E134156B0}" destId="{B34762C8-B2EF-0A41-A0CC-49791B9F32F5}" srcOrd="3" destOrd="0" parTransId="{EE3C472B-70CF-EF44-92C6-B9FE4216B410}" sibTransId="{12170559-2530-FF43-9AF2-95D7003AA460}"/>
    <dgm:cxn modelId="{6CC1ECD4-04EE-E94A-97FB-578FF8CFFCE4}" type="presOf" srcId="{5D666796-1617-0046-994F-86A5E96A9EA0}" destId="{EC17AA51-C23F-ED4B-8AE3-0C78F73E4EF5}" srcOrd="1" destOrd="0" presId="urn:microsoft.com/office/officeart/2005/8/layout/orgChart1"/>
    <dgm:cxn modelId="{5B58CCD6-9484-8148-89C7-BC2FA8E98F5E}" type="presOf" srcId="{B34762C8-B2EF-0A41-A0CC-49791B9F32F5}" destId="{B767B068-29B2-B748-94FD-9F1CA403AD2F}" srcOrd="0" destOrd="0" presId="urn:microsoft.com/office/officeart/2005/8/layout/orgChart1"/>
    <dgm:cxn modelId="{1E81E6DD-12D5-454A-88BA-2B6E4E9C89C0}" type="presOf" srcId="{BDD75873-C30B-C142-ABD7-F06ECBAB4F4C}" destId="{3B9167CE-346A-7043-9E6E-222A0AE57F70}" srcOrd="0" destOrd="0" presId="urn:microsoft.com/office/officeart/2005/8/layout/orgChart1"/>
    <dgm:cxn modelId="{53EC71EB-BD20-B746-B89F-C986FDF52438}" type="presOf" srcId="{5D666796-1617-0046-994F-86A5E96A9EA0}" destId="{D10CDA8B-B18C-7E47-9258-A8093DC9FB03}" srcOrd="0" destOrd="0" presId="urn:microsoft.com/office/officeart/2005/8/layout/orgChart1"/>
    <dgm:cxn modelId="{C7A826C0-8D19-944F-B35A-2A26B797648E}" type="presParOf" srcId="{F015ADA5-75FD-944B-B9C9-C221D04202C3}" destId="{F8D7BBCB-A2B2-F94D-9B7F-257A4EED8B5D}" srcOrd="0" destOrd="0" presId="urn:microsoft.com/office/officeart/2005/8/layout/orgChart1"/>
    <dgm:cxn modelId="{4F346926-3448-4A45-92E1-AB37AE96B25A}" type="presParOf" srcId="{F8D7BBCB-A2B2-F94D-9B7F-257A4EED8B5D}" destId="{88F91BA3-1683-F34B-AFBA-3398658E5073}" srcOrd="0" destOrd="0" presId="urn:microsoft.com/office/officeart/2005/8/layout/orgChart1"/>
    <dgm:cxn modelId="{58F7C629-B0EB-3847-BF52-6DA316FB8D20}" type="presParOf" srcId="{88F91BA3-1683-F34B-AFBA-3398658E5073}" destId="{BE351B80-850B-6649-8C8F-0D97C803BDA9}" srcOrd="0" destOrd="0" presId="urn:microsoft.com/office/officeart/2005/8/layout/orgChart1"/>
    <dgm:cxn modelId="{FF36A9BF-AFC2-6243-8B55-3C3004EE4009}" type="presParOf" srcId="{88F91BA3-1683-F34B-AFBA-3398658E5073}" destId="{33093493-E932-9E4C-B4DF-3399498E7B34}" srcOrd="1" destOrd="0" presId="urn:microsoft.com/office/officeart/2005/8/layout/orgChart1"/>
    <dgm:cxn modelId="{00A56F1D-F14D-0847-9476-884D2846BC86}" type="presParOf" srcId="{F8D7BBCB-A2B2-F94D-9B7F-257A4EED8B5D}" destId="{1B7E5507-0D12-BB42-A296-613815B56EC9}" srcOrd="1" destOrd="0" presId="urn:microsoft.com/office/officeart/2005/8/layout/orgChart1"/>
    <dgm:cxn modelId="{F7DDD7B3-0E89-8E4F-A148-09C620E2FC06}" type="presParOf" srcId="{1B7E5507-0D12-BB42-A296-613815B56EC9}" destId="{EE999290-14BA-C64C-B07A-A3EE5C63D40F}" srcOrd="0" destOrd="0" presId="urn:microsoft.com/office/officeart/2005/8/layout/orgChart1"/>
    <dgm:cxn modelId="{AC2FA3ED-5021-9441-B401-7CD76C514BEB}" type="presParOf" srcId="{1B7E5507-0D12-BB42-A296-613815B56EC9}" destId="{E7F4C3C2-599E-354B-B975-B6A5A856D61B}" srcOrd="1" destOrd="0" presId="urn:microsoft.com/office/officeart/2005/8/layout/orgChart1"/>
    <dgm:cxn modelId="{AD3E4BF8-5F2A-4E42-88B9-43D469DD7586}" type="presParOf" srcId="{E7F4C3C2-599E-354B-B975-B6A5A856D61B}" destId="{24B4D9D6-4BC7-4E41-8D54-2CFB79C2248D}" srcOrd="0" destOrd="0" presId="urn:microsoft.com/office/officeart/2005/8/layout/orgChart1"/>
    <dgm:cxn modelId="{E992B42F-82A0-0A4B-BCF3-AB5509B3702B}" type="presParOf" srcId="{24B4D9D6-4BC7-4E41-8D54-2CFB79C2248D}" destId="{A47067F1-0FA6-8341-A9F1-A9D42DD3B870}" srcOrd="0" destOrd="0" presId="urn:microsoft.com/office/officeart/2005/8/layout/orgChart1"/>
    <dgm:cxn modelId="{57D5593A-51B3-2C4D-AC09-937DFF313A06}" type="presParOf" srcId="{24B4D9D6-4BC7-4E41-8D54-2CFB79C2248D}" destId="{8FB4076E-5F9D-6C42-A1E6-858698A32850}" srcOrd="1" destOrd="0" presId="urn:microsoft.com/office/officeart/2005/8/layout/orgChart1"/>
    <dgm:cxn modelId="{ABCBB1C8-538E-6243-BC30-A60C79278AE2}" type="presParOf" srcId="{E7F4C3C2-599E-354B-B975-B6A5A856D61B}" destId="{5AD24CE6-E54A-B94E-A94B-90DD633471FF}" srcOrd="1" destOrd="0" presId="urn:microsoft.com/office/officeart/2005/8/layout/orgChart1"/>
    <dgm:cxn modelId="{888B72B5-EBDE-EB40-8601-957D7BA2D954}" type="presParOf" srcId="{E7F4C3C2-599E-354B-B975-B6A5A856D61B}" destId="{7E955CAE-5344-D04D-99C0-76B55CA21DF8}" srcOrd="2" destOrd="0" presId="urn:microsoft.com/office/officeart/2005/8/layout/orgChart1"/>
    <dgm:cxn modelId="{E3273D93-E66A-1041-8EB7-1F888C2E5D32}" type="presParOf" srcId="{1B7E5507-0D12-BB42-A296-613815B56EC9}" destId="{3B9167CE-346A-7043-9E6E-222A0AE57F70}" srcOrd="2" destOrd="0" presId="urn:microsoft.com/office/officeart/2005/8/layout/orgChart1"/>
    <dgm:cxn modelId="{3AD864CC-A240-4E46-8604-D5A9B1912C4D}" type="presParOf" srcId="{1B7E5507-0D12-BB42-A296-613815B56EC9}" destId="{48E14583-D377-3F46-846A-B829CD28A3B5}" srcOrd="3" destOrd="0" presId="urn:microsoft.com/office/officeart/2005/8/layout/orgChart1"/>
    <dgm:cxn modelId="{1035383C-4B9F-6048-8B47-68FBE49D3E78}" type="presParOf" srcId="{48E14583-D377-3F46-846A-B829CD28A3B5}" destId="{E3E3AA09-0AA7-F34B-9BA9-406C9D9EA3B9}" srcOrd="0" destOrd="0" presId="urn:microsoft.com/office/officeart/2005/8/layout/orgChart1"/>
    <dgm:cxn modelId="{C3B23B80-82D4-554B-A4D5-2F22CFE50554}" type="presParOf" srcId="{E3E3AA09-0AA7-F34B-9BA9-406C9D9EA3B9}" destId="{D10CDA8B-B18C-7E47-9258-A8093DC9FB03}" srcOrd="0" destOrd="0" presId="urn:microsoft.com/office/officeart/2005/8/layout/orgChart1"/>
    <dgm:cxn modelId="{B13FED45-0A81-0D41-9766-1F7AC8D1E7EC}" type="presParOf" srcId="{E3E3AA09-0AA7-F34B-9BA9-406C9D9EA3B9}" destId="{EC17AA51-C23F-ED4B-8AE3-0C78F73E4EF5}" srcOrd="1" destOrd="0" presId="urn:microsoft.com/office/officeart/2005/8/layout/orgChart1"/>
    <dgm:cxn modelId="{2E3027C4-FEDE-3F4B-B4DA-85E7AB5341C2}" type="presParOf" srcId="{48E14583-D377-3F46-846A-B829CD28A3B5}" destId="{2CFD8BEA-AB1B-2C4D-9CDE-67EDD2F87871}" srcOrd="1" destOrd="0" presId="urn:microsoft.com/office/officeart/2005/8/layout/orgChart1"/>
    <dgm:cxn modelId="{F3D98F36-4C59-164C-BD99-06CEC2C30A18}" type="presParOf" srcId="{48E14583-D377-3F46-846A-B829CD28A3B5}" destId="{26C7CA47-B1D1-5640-8B68-89ACE1FD39CB}" srcOrd="2" destOrd="0" presId="urn:microsoft.com/office/officeart/2005/8/layout/orgChart1"/>
    <dgm:cxn modelId="{977FA517-F1F1-0949-BEFF-FDB94A268B60}" type="presParOf" srcId="{1B7E5507-0D12-BB42-A296-613815B56EC9}" destId="{8204D0B1-BFCC-3C4D-8BC5-F97853947694}" srcOrd="4" destOrd="0" presId="urn:microsoft.com/office/officeart/2005/8/layout/orgChart1"/>
    <dgm:cxn modelId="{9B336824-63D2-4F43-B9DD-043BBCAA10C8}" type="presParOf" srcId="{1B7E5507-0D12-BB42-A296-613815B56EC9}" destId="{349479DA-063D-F54C-8B97-FCB53219D78A}" srcOrd="5" destOrd="0" presId="urn:microsoft.com/office/officeart/2005/8/layout/orgChart1"/>
    <dgm:cxn modelId="{B4714054-F575-1B4A-B7A0-07CB7570F4B3}" type="presParOf" srcId="{349479DA-063D-F54C-8B97-FCB53219D78A}" destId="{D8D82C89-7062-0F4E-9D22-60BEC16BF00C}" srcOrd="0" destOrd="0" presId="urn:microsoft.com/office/officeart/2005/8/layout/orgChart1"/>
    <dgm:cxn modelId="{6CA50D61-F553-9F4D-88D5-90785C72E656}" type="presParOf" srcId="{D8D82C89-7062-0F4E-9D22-60BEC16BF00C}" destId="{B767B068-29B2-B748-94FD-9F1CA403AD2F}" srcOrd="0" destOrd="0" presId="urn:microsoft.com/office/officeart/2005/8/layout/orgChart1"/>
    <dgm:cxn modelId="{1B7070C1-50C1-6142-B2BD-7CC0CCEC34D7}" type="presParOf" srcId="{D8D82C89-7062-0F4E-9D22-60BEC16BF00C}" destId="{076F56B7-67C0-5C46-B4C8-9C927B0C0DA8}" srcOrd="1" destOrd="0" presId="urn:microsoft.com/office/officeart/2005/8/layout/orgChart1"/>
    <dgm:cxn modelId="{2C022A47-FCD5-BB4E-AD1D-585163AE6F22}" type="presParOf" srcId="{349479DA-063D-F54C-8B97-FCB53219D78A}" destId="{1BD83422-585F-3048-B4C7-2DCED323A33B}" srcOrd="1" destOrd="0" presId="urn:microsoft.com/office/officeart/2005/8/layout/orgChart1"/>
    <dgm:cxn modelId="{3404FE06-0724-4C44-97C2-41A81446B44C}" type="presParOf" srcId="{349479DA-063D-F54C-8B97-FCB53219D78A}" destId="{AAB5DD98-5955-DC40-9D5A-3B72DABCF219}" srcOrd="2" destOrd="0" presId="urn:microsoft.com/office/officeart/2005/8/layout/orgChart1"/>
    <dgm:cxn modelId="{82A44ADE-B7BB-6646-B52E-E1077AFDB7D3}" type="presParOf" srcId="{F8D7BBCB-A2B2-F94D-9B7F-257A4EED8B5D}" destId="{12E5290A-74B8-C646-BC96-4C77E768AAC3}" srcOrd="2" destOrd="0" presId="urn:microsoft.com/office/officeart/2005/8/layout/orgChart1"/>
    <dgm:cxn modelId="{EB54C853-AF6C-974E-AC00-7AF5D9F41D0E}" type="presParOf" srcId="{12E5290A-74B8-C646-BC96-4C77E768AAC3}" destId="{DAB1519D-7457-8145-B40B-E4E6C3B3C709}" srcOrd="0" destOrd="0" presId="urn:microsoft.com/office/officeart/2005/8/layout/orgChart1"/>
    <dgm:cxn modelId="{444DCBF2-5498-1E44-96B2-2B40B21E549E}" type="presParOf" srcId="{12E5290A-74B8-C646-BC96-4C77E768AAC3}" destId="{132841BB-A5CF-1D4B-B73E-87A6B38CDC63}" srcOrd="1" destOrd="0" presId="urn:microsoft.com/office/officeart/2005/8/layout/orgChart1"/>
    <dgm:cxn modelId="{F7D46914-5C1E-8B46-A9D7-2486371C4F7B}" type="presParOf" srcId="{132841BB-A5CF-1D4B-B73E-87A6B38CDC63}" destId="{6BCD9E63-E6D8-7D4C-B6F9-CD82970CAEF6}" srcOrd="0" destOrd="0" presId="urn:microsoft.com/office/officeart/2005/8/layout/orgChart1"/>
    <dgm:cxn modelId="{00573DFA-4C57-2E41-B64F-B6C31BE5998E}" type="presParOf" srcId="{6BCD9E63-E6D8-7D4C-B6F9-CD82970CAEF6}" destId="{CFEDF8D4-7193-6E4A-8188-013E28361769}" srcOrd="0" destOrd="0" presId="urn:microsoft.com/office/officeart/2005/8/layout/orgChart1"/>
    <dgm:cxn modelId="{77AB08E1-F864-1140-AFD3-9C11EC2AEDA0}" type="presParOf" srcId="{6BCD9E63-E6D8-7D4C-B6F9-CD82970CAEF6}" destId="{0E00D4EA-F81C-9041-A7B8-1E4AFCF90B2C}" srcOrd="1" destOrd="0" presId="urn:microsoft.com/office/officeart/2005/8/layout/orgChart1"/>
    <dgm:cxn modelId="{679117BF-2C8D-5E4A-8885-47861F14AE4F}" type="presParOf" srcId="{132841BB-A5CF-1D4B-B73E-87A6B38CDC63}" destId="{B559B0C6-FD60-A747-93C3-88DF44018FD1}" srcOrd="1" destOrd="0" presId="urn:microsoft.com/office/officeart/2005/8/layout/orgChart1"/>
    <dgm:cxn modelId="{99F49630-07B8-0C4A-B951-33A2B6B0AAEB}" type="presParOf" srcId="{132841BB-A5CF-1D4B-B73E-87A6B38CDC63}" destId="{F5F7BF86-37BF-1B44-9978-DF43E4B9B288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3A38A-1F26-47E0-AA70-67F9653006E4}">
      <dsp:nvSpPr>
        <dsp:cNvPr id="0" name=""/>
        <dsp:cNvSpPr/>
      </dsp:nvSpPr>
      <dsp:spPr>
        <a:xfrm rot="5400000">
          <a:off x="513413" y="1949524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0075C-DAED-4D1D-AB37-763F1A262D9E}">
      <dsp:nvSpPr>
        <dsp:cNvPr id="0" name=""/>
        <dsp:cNvSpPr/>
      </dsp:nvSpPr>
      <dsp:spPr>
        <a:xfrm>
          <a:off x="258374" y="2709135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大白小车套件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58374" y="2709135"/>
        <a:ext cx="2295234" cy="2011907"/>
      </dsp:txXfrm>
    </dsp:sp>
    <dsp:sp modelId="{AE00A12C-A488-48B5-8196-9F097818204F}">
      <dsp:nvSpPr>
        <dsp:cNvPr id="0" name=""/>
        <dsp:cNvSpPr/>
      </dsp:nvSpPr>
      <dsp:spPr>
        <a:xfrm>
          <a:off x="2120545" y="1762354"/>
          <a:ext cx="433063" cy="433063"/>
        </a:xfrm>
        <a:prstGeom prst="triangle">
          <a:avLst>
            <a:gd name="adj" fmla="val 10000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0B07-0F0A-4711-8D4B-3B5F7D4E2986}">
      <dsp:nvSpPr>
        <dsp:cNvPr id="0" name=""/>
        <dsp:cNvSpPr/>
      </dsp:nvSpPr>
      <dsp:spPr>
        <a:xfrm rot="5400000">
          <a:off x="3323228" y="1254232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9CF60-53A5-44B9-9097-60904E7CE431}">
      <dsp:nvSpPr>
        <dsp:cNvPr id="0" name=""/>
        <dsp:cNvSpPr/>
      </dsp:nvSpPr>
      <dsp:spPr>
        <a:xfrm>
          <a:off x="3068190" y="2013843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乐高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NXT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或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EV3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套件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068190" y="2013843"/>
        <a:ext cx="2295234" cy="2011907"/>
      </dsp:txXfrm>
    </dsp:sp>
    <dsp:sp modelId="{A20B5860-8224-4097-904D-B73672C9F839}">
      <dsp:nvSpPr>
        <dsp:cNvPr id="0" name=""/>
        <dsp:cNvSpPr/>
      </dsp:nvSpPr>
      <dsp:spPr>
        <a:xfrm>
          <a:off x="4930361" y="1067063"/>
          <a:ext cx="433063" cy="433063"/>
        </a:xfrm>
        <a:prstGeom prst="triangle">
          <a:avLst>
            <a:gd name="adj" fmla="val 10000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716FB-D28B-4017-9E73-424A704CD315}">
      <dsp:nvSpPr>
        <dsp:cNvPr id="0" name=""/>
        <dsp:cNvSpPr/>
      </dsp:nvSpPr>
      <dsp:spPr>
        <a:xfrm rot="5400000">
          <a:off x="6133044" y="558941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72AA22-F389-426E-BCC4-61B96D35266C}">
      <dsp:nvSpPr>
        <dsp:cNvPr id="0" name=""/>
        <dsp:cNvSpPr/>
      </dsp:nvSpPr>
      <dsp:spPr>
        <a:xfrm>
          <a:off x="5878005" y="1318551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USB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摄像头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5878005" y="1318551"/>
        <a:ext cx="2295234" cy="2011907"/>
      </dsp:txXfrm>
    </dsp:sp>
    <dsp:sp modelId="{03B67CC5-9C39-4C8D-A9D8-8C98AF000AF1}">
      <dsp:nvSpPr>
        <dsp:cNvPr id="0" name=""/>
        <dsp:cNvSpPr/>
      </dsp:nvSpPr>
      <dsp:spPr>
        <a:xfrm>
          <a:off x="7740177" y="371771"/>
          <a:ext cx="433063" cy="433063"/>
        </a:xfrm>
        <a:prstGeom prst="triangle">
          <a:avLst>
            <a:gd name="adj" fmla="val 10000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2D62F-62E9-4CE4-826B-10FD5511BE35}">
      <dsp:nvSpPr>
        <dsp:cNvPr id="0" name=""/>
        <dsp:cNvSpPr/>
      </dsp:nvSpPr>
      <dsp:spPr>
        <a:xfrm rot="5400000">
          <a:off x="8942860" y="-136350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1BCE-8DE3-4CD1-8840-4FB781042B41}">
      <dsp:nvSpPr>
        <dsp:cNvPr id="0" name=""/>
        <dsp:cNvSpPr/>
      </dsp:nvSpPr>
      <dsp:spPr>
        <a:xfrm>
          <a:off x="8687821" y="623260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>
              <a:latin typeface="微软雅黑" panose="020B0503020204020204" pitchFamily="34" charset="-122"/>
              <a:ea typeface="微软雅黑" panose="020B0503020204020204" pitchFamily="34" charset="-122"/>
            </a:rPr>
            <a:t>圆形金属物体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8687821" y="623260"/>
        <a:ext cx="2295234" cy="201190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B1519D-7457-8145-B40B-E4E6C3B3C709}">
      <dsp:nvSpPr>
        <dsp:cNvPr id="0" name=""/>
        <dsp:cNvSpPr/>
      </dsp:nvSpPr>
      <dsp:spPr>
        <a:xfrm>
          <a:off x="3814489" y="1616240"/>
          <a:ext cx="249510" cy="1093092"/>
        </a:xfrm>
        <a:custGeom>
          <a:avLst/>
          <a:gdLst/>
          <a:ahLst/>
          <a:cxnLst/>
          <a:rect l="0" t="0" r="0" b="0"/>
          <a:pathLst>
            <a:path>
              <a:moveTo>
                <a:pt x="249510" y="0"/>
              </a:moveTo>
              <a:lnTo>
                <a:pt x="249510" y="1093092"/>
              </a:lnTo>
              <a:lnTo>
                <a:pt x="0" y="1093092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04D0B1-BFCC-3C4D-8BC5-F97853947694}">
      <dsp:nvSpPr>
        <dsp:cNvPr id="0" name=""/>
        <dsp:cNvSpPr/>
      </dsp:nvSpPr>
      <dsp:spPr>
        <a:xfrm>
          <a:off x="4064000" y="1616240"/>
          <a:ext cx="2875309" cy="21861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36675"/>
              </a:lnTo>
              <a:lnTo>
                <a:pt x="2875309" y="1936675"/>
              </a:lnTo>
              <a:lnTo>
                <a:pt x="2875309" y="218618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9167CE-346A-7043-9E6E-222A0AE57F70}">
      <dsp:nvSpPr>
        <dsp:cNvPr id="0" name=""/>
        <dsp:cNvSpPr/>
      </dsp:nvSpPr>
      <dsp:spPr>
        <a:xfrm>
          <a:off x="4018280" y="1616240"/>
          <a:ext cx="91440" cy="218618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8618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999290-14BA-C64C-B07A-A3EE5C63D40F}">
      <dsp:nvSpPr>
        <dsp:cNvPr id="0" name=""/>
        <dsp:cNvSpPr/>
      </dsp:nvSpPr>
      <dsp:spPr>
        <a:xfrm>
          <a:off x="1188690" y="1616240"/>
          <a:ext cx="2875309" cy="2186185"/>
        </a:xfrm>
        <a:custGeom>
          <a:avLst/>
          <a:gdLst/>
          <a:ahLst/>
          <a:cxnLst/>
          <a:rect l="0" t="0" r="0" b="0"/>
          <a:pathLst>
            <a:path>
              <a:moveTo>
                <a:pt x="2875309" y="0"/>
              </a:moveTo>
              <a:lnTo>
                <a:pt x="2875309" y="1936675"/>
              </a:lnTo>
              <a:lnTo>
                <a:pt x="0" y="1936675"/>
              </a:lnTo>
              <a:lnTo>
                <a:pt x="0" y="218618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351B80-850B-6649-8C8F-0D97C803BDA9}">
      <dsp:nvSpPr>
        <dsp:cNvPr id="0" name=""/>
        <dsp:cNvSpPr/>
      </dsp:nvSpPr>
      <dsp:spPr>
        <a:xfrm>
          <a:off x="2875855" y="428096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视觉输入（</a:t>
          </a:r>
          <a:r>
            <a:rPr lang="en-US" altLang="zh-CN" sz="2600" kern="1200" dirty="0" err="1"/>
            <a:t>usb</a:t>
          </a:r>
          <a:r>
            <a:rPr lang="zh-CN" altLang="en-US" sz="2600" kern="1200" dirty="0"/>
            <a:t>摄像头）</a:t>
          </a:r>
        </a:p>
      </dsp:txBody>
      <dsp:txXfrm>
        <a:off x="2875855" y="428096"/>
        <a:ext cx="2376289" cy="1188144"/>
      </dsp:txXfrm>
    </dsp:sp>
    <dsp:sp modelId="{A47067F1-0FA6-8341-A9F1-A9D42DD3B870}">
      <dsp:nvSpPr>
        <dsp:cNvPr id="0" name=""/>
        <dsp:cNvSpPr/>
      </dsp:nvSpPr>
      <dsp:spPr>
        <a:xfrm>
          <a:off x="545" y="3802426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传送带传送各种待检测设备</a:t>
          </a:r>
        </a:p>
      </dsp:txBody>
      <dsp:txXfrm>
        <a:off x="545" y="3802426"/>
        <a:ext cx="2376289" cy="1188144"/>
      </dsp:txXfrm>
    </dsp:sp>
    <dsp:sp modelId="{D10CDA8B-B18C-7E47-9258-A8093DC9FB03}">
      <dsp:nvSpPr>
        <dsp:cNvPr id="0" name=""/>
        <dsp:cNvSpPr/>
      </dsp:nvSpPr>
      <dsp:spPr>
        <a:xfrm>
          <a:off x="2875855" y="3802426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检测到圆形后发送信号给</a:t>
          </a:r>
          <a:r>
            <a:rPr lang="en-US" altLang="zh-CN" sz="2600" kern="1200" dirty="0"/>
            <a:t>Arduino</a:t>
          </a:r>
          <a:endParaRPr lang="zh-CN" altLang="en-US" sz="2600" kern="1200" dirty="0"/>
        </a:p>
      </dsp:txBody>
      <dsp:txXfrm>
        <a:off x="2875855" y="3802426"/>
        <a:ext cx="2376289" cy="1188144"/>
      </dsp:txXfrm>
    </dsp:sp>
    <dsp:sp modelId="{B767B068-29B2-B748-94FD-9F1CA403AD2F}">
      <dsp:nvSpPr>
        <dsp:cNvPr id="0" name=""/>
        <dsp:cNvSpPr/>
      </dsp:nvSpPr>
      <dsp:spPr>
        <a:xfrm>
          <a:off x="5751165" y="3802426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Arduino</a:t>
          </a:r>
          <a:r>
            <a:rPr lang="zh-CN" altLang="en-US" sz="2600" kern="1200" dirty="0"/>
            <a:t>执行抓取操作</a:t>
          </a:r>
        </a:p>
      </dsp:txBody>
      <dsp:txXfrm>
        <a:off x="5751165" y="3802426"/>
        <a:ext cx="2376289" cy="1188144"/>
      </dsp:txXfrm>
    </dsp:sp>
    <dsp:sp modelId="{CFEDF8D4-7193-6E4A-8188-013E28361769}">
      <dsp:nvSpPr>
        <dsp:cNvPr id="0" name=""/>
        <dsp:cNvSpPr/>
      </dsp:nvSpPr>
      <dsp:spPr>
        <a:xfrm>
          <a:off x="1438200" y="2115261"/>
          <a:ext cx="2376289" cy="11881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600" kern="1200" dirty="0"/>
            <a:t>OpenCV</a:t>
          </a:r>
          <a:r>
            <a:rPr lang="zh-CN" altLang="en-US" sz="2600" kern="1200" dirty="0"/>
            <a:t>进行处理（树莓派）</a:t>
          </a:r>
        </a:p>
      </dsp:txBody>
      <dsp:txXfrm>
        <a:off x="1438200" y="2115261"/>
        <a:ext cx="2376289" cy="11881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8C255-79C3-45A8-945E-2C61C3C6BAA9}" type="datetimeFigureOut">
              <a:rPr lang="zh-CN" altLang="en-US" smtClean="0"/>
              <a:t>2019/8/11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79852-FE9E-45B5-93CD-6D9F89316D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80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973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023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8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8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888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349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509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808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817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6">
            <a:extLst>
              <a:ext uri="{FF2B5EF4-FFF2-40B4-BE49-F238E27FC236}">
                <a16:creationId xmlns:a16="http://schemas.microsoft.com/office/drawing/2014/main" id="{22017110-91E4-4793-B325-E27CADAEF9B9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8333734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4" name="Straight Connector 36">
            <a:extLst>
              <a:ext uri="{FF2B5EF4-FFF2-40B4-BE49-F238E27FC236}">
                <a16:creationId xmlns:a16="http://schemas.microsoft.com/office/drawing/2014/main" id="{616F87F6-3461-404D-B291-59D415008E1B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FBF0-1B91-4EFA-82A6-682409C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cxnSp>
        <p:nvCxnSpPr>
          <p:cNvPr id="3" name="Straight Connector 36">
            <a:extLst>
              <a:ext uri="{FF2B5EF4-FFF2-40B4-BE49-F238E27FC236}">
                <a16:creationId xmlns:a16="http://schemas.microsoft.com/office/drawing/2014/main" id="{C2D16C06-512F-4B9A-A4C3-D9E8E67CBE6E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FCF10B-06DF-400B-B428-E60A4B54E6D9}"/>
              </a:ext>
            </a:extLst>
          </p:cNvPr>
          <p:cNvGrpSpPr/>
          <p:nvPr userDrawn="1"/>
        </p:nvGrpSpPr>
        <p:grpSpPr>
          <a:xfrm>
            <a:off x="326521" y="45103"/>
            <a:ext cx="782238" cy="577600"/>
            <a:chOff x="326521" y="45103"/>
            <a:chExt cx="782238" cy="577600"/>
          </a:xfrm>
        </p:grpSpPr>
        <p:sp>
          <p:nvSpPr>
            <p:cNvPr id="5" name="upload-to-cloud_87913">
              <a:extLst>
                <a:ext uri="{FF2B5EF4-FFF2-40B4-BE49-F238E27FC236}">
                  <a16:creationId xmlns:a16="http://schemas.microsoft.com/office/drawing/2014/main" id="{B0C2BB10-5263-467C-973F-599288C217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6521" y="226062"/>
              <a:ext cx="531742" cy="396641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3F91F7A-8201-46FF-B574-B3D73FD54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1599" y="45103"/>
              <a:ext cx="417160" cy="506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7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93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2019/8/11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54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895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0" r:id="rId2"/>
    <p:sldLayoutId id="2147483674" r:id="rId3"/>
    <p:sldLayoutId id="2147483676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609585" rtl="0" eaLnBrk="1" latinLnBrk="0" hangingPunct="1">
        <a:spcBef>
          <a:spcPct val="0"/>
        </a:spcBef>
        <a:buNone/>
        <a:defRPr sz="1867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aleway"/>
          <a:ea typeface="+mn-ea"/>
          <a:cs typeface="Raleway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Raleway"/>
          <a:ea typeface="+mn-ea"/>
          <a:cs typeface="Raleway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aleway"/>
          <a:ea typeface="+mn-ea"/>
          <a:cs typeface="Raleway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Raleway"/>
          <a:ea typeface="+mn-ea"/>
          <a:cs typeface="Raleway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Raleway"/>
          <a:ea typeface="+mn-ea"/>
          <a:cs typeface="Raleway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p3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567154" y="3550600"/>
            <a:ext cx="47732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大白智能分拣系统</a:t>
            </a:r>
            <a:endParaRPr lang="zh-CN" altLang="en-US" sz="4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664559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  <p:pic>
        <p:nvPicPr>
          <p:cNvPr id="23" name="Valentin - A Little Story">
            <a:hlinkClick r:id="" action="ppaction://media"/>
            <a:extLst>
              <a:ext uri="{FF2B5EF4-FFF2-40B4-BE49-F238E27FC236}">
                <a16:creationId xmlns:a16="http://schemas.microsoft.com/office/drawing/2014/main" id="{E1104C9C-0290-4707-BE0F-DF8CDEDED4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74700" y="190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4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动手实践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190697" y="1031916"/>
            <a:ext cx="9024219" cy="3903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小组合作组装小车</a:t>
            </a:r>
            <a:endParaRPr lang="en-US" altLang="zh-CN" sz="20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小组合作组装传送带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使用远程桌面或</a:t>
            </a:r>
            <a:r>
              <a:rPr lang="en" altLang="zh-CN" sz="2800" b="1" dirty="0">
                <a:solidFill>
                  <a:srgbClr val="EEAF34"/>
                </a:solidFill>
              </a:rPr>
              <a:t>HDMI</a:t>
            </a:r>
            <a:r>
              <a:rPr lang="zh-CN" altLang="en-US" sz="2800" b="1" dirty="0">
                <a:solidFill>
                  <a:srgbClr val="EEAF34"/>
                </a:solidFill>
              </a:rPr>
              <a:t>视频输出连接到树莓派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打开终端，输入</a:t>
            </a:r>
            <a:r>
              <a:rPr lang="en" altLang="zh-CN" sz="2800" b="1" dirty="0">
                <a:solidFill>
                  <a:srgbClr val="EEAF34"/>
                </a:solidFill>
              </a:rPr>
              <a:t>cd ~/learn-ai/codes/chapter4/classifier/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输入</a:t>
            </a:r>
            <a:r>
              <a:rPr lang="en" altLang="zh-CN" sz="2800" b="1" dirty="0">
                <a:solidFill>
                  <a:srgbClr val="EEAF34"/>
                </a:solidFill>
              </a:rPr>
              <a:t>python </a:t>
            </a:r>
            <a:r>
              <a:rPr lang="en" altLang="zh-CN" sz="2800" b="1" dirty="0" err="1">
                <a:solidFill>
                  <a:srgbClr val="EEAF34"/>
                </a:solidFill>
              </a:rPr>
              <a:t>classifier.py</a:t>
            </a:r>
            <a:endParaRPr lang="en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endParaRPr lang="en-US" altLang="zh-CN" sz="2800" b="1" dirty="0">
              <a:solidFill>
                <a:srgbClr val="EEAF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605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总结与反思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76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同学们，这节课你都学会了哪些知识或操作呢？</a:t>
              </a:r>
              <a:endPara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总结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反思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52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本课程中你觉得哪部分较难，或者没有掌握呢？</a:t>
            </a:r>
            <a:endParaRPr lang="en-US" altLang="zh-CN" sz="1600" dirty="0">
              <a:solidFill>
                <a:schemeClr val="tx1">
                  <a:lumMod val="7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7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问题提出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806680" y="1547542"/>
            <a:ext cx="5176290" cy="3922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智慧物流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/>
              <a:t>小明在期中考试中得到了好成绩，父母奖励他一台</a:t>
            </a:r>
            <a:r>
              <a:rPr lang="en-US" altLang="zh-CN" sz="2000" dirty="0"/>
              <a:t>PS4</a:t>
            </a:r>
            <a:r>
              <a:rPr lang="zh-CN" altLang="en-US" sz="2000" dirty="0"/>
              <a:t>游戏机。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小明兴奋的在京东下单，然后在订单详情中不断的刷新物流信息。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r>
              <a:rPr lang="zh-CN" altLang="en-US" sz="2000" dirty="0"/>
              <a:t>第二天一大早，就有人敲门，小明开门一看，原来是快递员把游戏机送来了。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D355F93-5009-43BE-A183-F787DF89B0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239" y="1689602"/>
            <a:ext cx="4762500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1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0ED38BE-08D3-47AB-9928-854605C46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4768" y="3510166"/>
            <a:ext cx="3262994" cy="282249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D964303-10E2-49ED-B3E0-2B89CD09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69911B8-9961-4E89-A5E2-391C483CD8F5}"/>
              </a:ext>
            </a:extLst>
          </p:cNvPr>
          <p:cNvSpPr/>
          <p:nvPr/>
        </p:nvSpPr>
        <p:spPr>
          <a:xfrm>
            <a:off x="574222" y="1003496"/>
            <a:ext cx="4177392" cy="21223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京东每天处理的订单在百万级。从下单到配送签收，大概要经过十余个环节的紧密配合。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>
                <a:highlight>
                  <a:srgbClr val="FFFF00"/>
                </a:highlight>
              </a:rPr>
              <a:t>想一想，人工智能能够在哪些方面帮助订单处理？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040D148-C3EA-4A13-BD4C-860987A17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663" y="1108936"/>
            <a:ext cx="6096000" cy="191149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45F81C6-C9B0-453D-81C1-42D4E2E124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366" y="3510167"/>
            <a:ext cx="2699774" cy="282249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91FD361-CFEA-48F4-9B06-B9A06EE844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9815" y="3510166"/>
            <a:ext cx="2984935" cy="28224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6F85789-483F-4711-ACBA-66CDFB58AC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36576" y="3510166"/>
            <a:ext cx="3141642" cy="2822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59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232E-EA82-437C-8587-A88AB5F2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大白智能分拣系统</a:t>
            </a:r>
          </a:p>
        </p:txBody>
      </p:sp>
      <p:sp>
        <p:nvSpPr>
          <p:cNvPr id="4" name="i$ḻïḓé">
            <a:extLst>
              <a:ext uri="{FF2B5EF4-FFF2-40B4-BE49-F238E27FC236}">
                <a16:creationId xmlns:a16="http://schemas.microsoft.com/office/drawing/2014/main" id="{ACD2A956-AFE2-44BB-9FD6-70F369DF000B}"/>
              </a:ext>
            </a:extLst>
          </p:cNvPr>
          <p:cNvSpPr>
            <a:spLocks/>
          </p:cNvSpPr>
          <p:nvPr/>
        </p:nvSpPr>
        <p:spPr bwMode="auto">
          <a:xfrm>
            <a:off x="0" y="2723998"/>
            <a:ext cx="9401328" cy="3701846"/>
          </a:xfrm>
          <a:custGeom>
            <a:avLst/>
            <a:gdLst>
              <a:gd name="T0" fmla="*/ 0 w 5671"/>
              <a:gd name="T1" fmla="*/ 2098 h 2233"/>
              <a:gd name="T2" fmla="*/ 1067 w 5671"/>
              <a:gd name="T3" fmla="*/ 1187 h 2233"/>
              <a:gd name="T4" fmla="*/ 1091 w 5671"/>
              <a:gd name="T5" fmla="*/ 1166 h 2233"/>
              <a:gd name="T6" fmla="*/ 1123 w 5671"/>
              <a:gd name="T7" fmla="*/ 1178 h 2233"/>
              <a:gd name="T8" fmla="*/ 2035 w 5671"/>
              <a:gd name="T9" fmla="*/ 1736 h 2233"/>
              <a:gd name="T10" fmla="*/ 3141 w 5671"/>
              <a:gd name="T11" fmla="*/ 674 h 2233"/>
              <a:gd name="T12" fmla="*/ 3175 w 5671"/>
              <a:gd name="T13" fmla="*/ 622 h 2233"/>
              <a:gd name="T14" fmla="*/ 3223 w 5671"/>
              <a:gd name="T15" fmla="*/ 664 h 2233"/>
              <a:gd name="T16" fmla="*/ 4454 w 5671"/>
              <a:gd name="T17" fmla="*/ 880 h 2233"/>
              <a:gd name="T18" fmla="*/ 5606 w 5671"/>
              <a:gd name="T19" fmla="*/ 0 h 2233"/>
              <a:gd name="T20" fmla="*/ 5671 w 5671"/>
              <a:gd name="T21" fmla="*/ 78 h 2233"/>
              <a:gd name="T22" fmla="*/ 4481 w 5671"/>
              <a:gd name="T23" fmla="*/ 986 h 2233"/>
              <a:gd name="T24" fmla="*/ 4447 w 5671"/>
              <a:gd name="T25" fmla="*/ 1012 h 2233"/>
              <a:gd name="T26" fmla="*/ 4413 w 5671"/>
              <a:gd name="T27" fmla="*/ 984 h 2233"/>
              <a:gd name="T28" fmla="*/ 3196 w 5671"/>
              <a:gd name="T29" fmla="*/ 780 h 2233"/>
              <a:gd name="T30" fmla="*/ 2098 w 5671"/>
              <a:gd name="T31" fmla="*/ 1829 h 2233"/>
              <a:gd name="T32" fmla="*/ 2076 w 5671"/>
              <a:gd name="T33" fmla="*/ 1864 h 2233"/>
              <a:gd name="T34" fmla="*/ 2035 w 5671"/>
              <a:gd name="T35" fmla="*/ 1848 h 2233"/>
              <a:gd name="T36" fmla="*/ 1111 w 5671"/>
              <a:gd name="T37" fmla="*/ 1284 h 2233"/>
              <a:gd name="T38" fmla="*/ 0 w 5671"/>
              <a:gd name="T39" fmla="*/ 2233 h 2233"/>
              <a:gd name="T40" fmla="*/ 0 w 5671"/>
              <a:gd name="T41" fmla="*/ 2098 h 2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671" h="2233">
                <a:moveTo>
                  <a:pt x="0" y="2098"/>
                </a:moveTo>
                <a:lnTo>
                  <a:pt x="1067" y="1187"/>
                </a:lnTo>
                <a:lnTo>
                  <a:pt x="1091" y="1166"/>
                </a:lnTo>
                <a:lnTo>
                  <a:pt x="1123" y="1178"/>
                </a:lnTo>
                <a:lnTo>
                  <a:pt x="2035" y="1736"/>
                </a:lnTo>
                <a:lnTo>
                  <a:pt x="3141" y="674"/>
                </a:lnTo>
                <a:lnTo>
                  <a:pt x="3175" y="622"/>
                </a:lnTo>
                <a:lnTo>
                  <a:pt x="3223" y="664"/>
                </a:lnTo>
                <a:lnTo>
                  <a:pt x="4454" y="880"/>
                </a:lnTo>
                <a:lnTo>
                  <a:pt x="5606" y="0"/>
                </a:lnTo>
                <a:lnTo>
                  <a:pt x="5671" y="78"/>
                </a:lnTo>
                <a:lnTo>
                  <a:pt x="4481" y="986"/>
                </a:lnTo>
                <a:lnTo>
                  <a:pt x="4447" y="1012"/>
                </a:lnTo>
                <a:lnTo>
                  <a:pt x="4413" y="984"/>
                </a:lnTo>
                <a:lnTo>
                  <a:pt x="3196" y="780"/>
                </a:lnTo>
                <a:lnTo>
                  <a:pt x="2098" y="1829"/>
                </a:lnTo>
                <a:lnTo>
                  <a:pt x="2076" y="1864"/>
                </a:lnTo>
                <a:lnTo>
                  <a:pt x="2035" y="1848"/>
                </a:lnTo>
                <a:lnTo>
                  <a:pt x="1111" y="1284"/>
                </a:lnTo>
                <a:lnTo>
                  <a:pt x="0" y="2233"/>
                </a:lnTo>
                <a:lnTo>
                  <a:pt x="0" y="209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FDC569E-A638-4952-AB6E-05D27D0EB8CF}"/>
              </a:ext>
            </a:extLst>
          </p:cNvPr>
          <p:cNvCxnSpPr/>
          <p:nvPr/>
        </p:nvCxnSpPr>
        <p:spPr>
          <a:xfrm flipH="1" flipV="1">
            <a:off x="1545963" y="4322791"/>
            <a:ext cx="667066" cy="402184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C7591FD-EEA1-490C-B1A9-E2C4790A28E8}"/>
              </a:ext>
            </a:extLst>
          </p:cNvPr>
          <p:cNvCxnSpPr>
            <a:cxnSpLocks/>
          </p:cNvCxnSpPr>
          <p:nvPr/>
        </p:nvCxnSpPr>
        <p:spPr>
          <a:xfrm>
            <a:off x="5303591" y="4168270"/>
            <a:ext cx="1237771" cy="846922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îṡlíde">
            <a:extLst>
              <a:ext uri="{FF2B5EF4-FFF2-40B4-BE49-F238E27FC236}">
                <a16:creationId xmlns:a16="http://schemas.microsoft.com/office/drawing/2014/main" id="{CBC36F2C-ED42-46B4-8119-C22E635CC983}"/>
              </a:ext>
            </a:extLst>
          </p:cNvPr>
          <p:cNvSpPr>
            <a:spLocks/>
          </p:cNvSpPr>
          <p:nvPr/>
        </p:nvSpPr>
        <p:spPr bwMode="auto">
          <a:xfrm>
            <a:off x="6876295" y="3835303"/>
            <a:ext cx="1032889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28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ïślíḑe">
            <a:extLst>
              <a:ext uri="{FF2B5EF4-FFF2-40B4-BE49-F238E27FC236}">
                <a16:creationId xmlns:a16="http://schemas.microsoft.com/office/drawing/2014/main" id="{7194F79B-D9F3-4DB0-B378-67F9A0F324A6}"/>
              </a:ext>
            </a:extLst>
          </p:cNvPr>
          <p:cNvSpPr>
            <a:spLocks/>
          </p:cNvSpPr>
          <p:nvPr/>
        </p:nvSpPr>
        <p:spPr bwMode="auto">
          <a:xfrm>
            <a:off x="2894368" y="5307507"/>
            <a:ext cx="1014328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endParaRPr lang="en-US" altLang="zh-CN" sz="28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îşļîḓê">
            <a:extLst>
              <a:ext uri="{FF2B5EF4-FFF2-40B4-BE49-F238E27FC236}">
                <a16:creationId xmlns:a16="http://schemas.microsoft.com/office/drawing/2014/main" id="{0C454A34-0EDB-49CA-8AB9-A9BA59B4519B}"/>
              </a:ext>
            </a:extLst>
          </p:cNvPr>
          <p:cNvSpPr>
            <a:spLocks/>
          </p:cNvSpPr>
          <p:nvPr/>
        </p:nvSpPr>
        <p:spPr bwMode="auto">
          <a:xfrm>
            <a:off x="4799381" y="3603088"/>
            <a:ext cx="1105575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endParaRPr lang="en-US" alt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ïşlîḍê">
            <a:extLst>
              <a:ext uri="{FF2B5EF4-FFF2-40B4-BE49-F238E27FC236}">
                <a16:creationId xmlns:a16="http://schemas.microsoft.com/office/drawing/2014/main" id="{78729F0B-A74E-41EC-97B3-B0584006CBFA}"/>
              </a:ext>
            </a:extLst>
          </p:cNvPr>
          <p:cNvSpPr>
            <a:spLocks/>
          </p:cNvSpPr>
          <p:nvPr/>
        </p:nvSpPr>
        <p:spPr bwMode="auto">
          <a:xfrm>
            <a:off x="1256531" y="4423272"/>
            <a:ext cx="976598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íṥ1îḓé">
            <a:extLst>
              <a:ext uri="{FF2B5EF4-FFF2-40B4-BE49-F238E27FC236}">
                <a16:creationId xmlns:a16="http://schemas.microsoft.com/office/drawing/2014/main" id="{7F2BE4EE-3016-453E-BE19-AF1DC5DF2BFA}"/>
              </a:ext>
            </a:extLst>
          </p:cNvPr>
          <p:cNvSpPr>
            <a:spLocks/>
          </p:cNvSpPr>
          <p:nvPr/>
        </p:nvSpPr>
        <p:spPr bwMode="auto">
          <a:xfrm>
            <a:off x="8915595" y="2538325"/>
            <a:ext cx="759268" cy="706219"/>
          </a:xfrm>
          <a:custGeom>
            <a:avLst/>
            <a:gdLst>
              <a:gd name="T0" fmla="*/ 458 w 458"/>
              <a:gd name="T1" fmla="*/ 0 h 426"/>
              <a:gd name="T2" fmla="*/ 0 w 458"/>
              <a:gd name="T3" fmla="*/ 127 h 426"/>
              <a:gd name="T4" fmla="*/ 115 w 458"/>
              <a:gd name="T5" fmla="*/ 276 h 426"/>
              <a:gd name="T6" fmla="*/ 233 w 458"/>
              <a:gd name="T7" fmla="*/ 426 h 426"/>
              <a:gd name="T8" fmla="*/ 458 w 45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426">
                <a:moveTo>
                  <a:pt x="458" y="0"/>
                </a:moveTo>
                <a:lnTo>
                  <a:pt x="0" y="127"/>
                </a:lnTo>
                <a:lnTo>
                  <a:pt x="115" y="276"/>
                </a:lnTo>
                <a:lnTo>
                  <a:pt x="233" y="426"/>
                </a:lnTo>
                <a:lnTo>
                  <a:pt x="458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iSḻîḓe">
            <a:extLst>
              <a:ext uri="{FF2B5EF4-FFF2-40B4-BE49-F238E27FC236}">
                <a16:creationId xmlns:a16="http://schemas.microsoft.com/office/drawing/2014/main" id="{212CFAA3-721D-47EC-8D48-85CCE2E01439}"/>
              </a:ext>
            </a:extLst>
          </p:cNvPr>
          <p:cNvGrpSpPr/>
          <p:nvPr/>
        </p:nvGrpSpPr>
        <p:grpSpPr>
          <a:xfrm>
            <a:off x="9346137" y="-26218"/>
            <a:ext cx="2842022" cy="2657475"/>
            <a:chOff x="9346137" y="-26218"/>
            <a:chExt cx="2842022" cy="2657475"/>
          </a:xfrm>
        </p:grpSpPr>
        <p:grpSp>
          <p:nvGrpSpPr>
            <p:cNvPr id="31" name="íşḻïḍé">
              <a:extLst>
                <a:ext uri="{FF2B5EF4-FFF2-40B4-BE49-F238E27FC236}">
                  <a16:creationId xmlns:a16="http://schemas.microsoft.com/office/drawing/2014/main" id="{D31769EF-9DFF-4EAC-B333-7DF3CDDADAC5}"/>
                </a:ext>
              </a:extLst>
            </p:cNvPr>
            <p:cNvGrpSpPr/>
            <p:nvPr/>
          </p:nvGrpSpPr>
          <p:grpSpPr>
            <a:xfrm>
              <a:off x="9346137" y="-26218"/>
              <a:ext cx="2842022" cy="2657475"/>
              <a:chOff x="8546540" y="-891384"/>
              <a:chExt cx="3789356" cy="3543308"/>
            </a:xfrm>
          </p:grpSpPr>
          <p:grpSp>
            <p:nvGrpSpPr>
              <p:cNvPr id="41" name="ïṡ1îḓe">
                <a:extLst>
                  <a:ext uri="{FF2B5EF4-FFF2-40B4-BE49-F238E27FC236}">
                    <a16:creationId xmlns:a16="http://schemas.microsoft.com/office/drawing/2014/main" id="{D12FBDD9-DBC9-4898-902C-6FBF15A6F27E}"/>
                  </a:ext>
                </a:extLst>
              </p:cNvPr>
              <p:cNvGrpSpPr/>
              <p:nvPr/>
            </p:nvGrpSpPr>
            <p:grpSpPr>
              <a:xfrm>
                <a:off x="8546540" y="-891384"/>
                <a:ext cx="3789356" cy="3543308"/>
                <a:chOff x="8546547" y="-713581"/>
                <a:chExt cx="3789358" cy="3543296"/>
              </a:xfrm>
            </p:grpSpPr>
            <p:sp>
              <p:nvSpPr>
                <p:cNvPr id="43" name="îṥḻiḋè">
                  <a:extLst>
                    <a:ext uri="{FF2B5EF4-FFF2-40B4-BE49-F238E27FC236}">
                      <a16:creationId xmlns:a16="http://schemas.microsoft.com/office/drawing/2014/main" id="{85A46ED6-80D7-46ED-939B-0FBBB0322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6547" y="499268"/>
                  <a:ext cx="2465386" cy="2330447"/>
                </a:xfrm>
                <a:custGeom>
                  <a:avLst/>
                  <a:gdLst>
                    <a:gd name="T0" fmla="*/ 0 w 656"/>
                    <a:gd name="T1" fmla="*/ 337 h 621"/>
                    <a:gd name="T2" fmla="*/ 57 w 656"/>
                    <a:gd name="T3" fmla="*/ 219 h 621"/>
                    <a:gd name="T4" fmla="*/ 132 w 656"/>
                    <a:gd name="T5" fmla="*/ 72 h 621"/>
                    <a:gd name="T6" fmla="*/ 223 w 656"/>
                    <a:gd name="T7" fmla="*/ 48 h 621"/>
                    <a:gd name="T8" fmla="*/ 541 w 656"/>
                    <a:gd name="T9" fmla="*/ 39 h 621"/>
                    <a:gd name="T10" fmla="*/ 656 w 656"/>
                    <a:gd name="T11" fmla="*/ 0 h 621"/>
                    <a:gd name="T12" fmla="*/ 632 w 656"/>
                    <a:gd name="T13" fmla="*/ 290 h 621"/>
                    <a:gd name="T14" fmla="*/ 508 w 656"/>
                    <a:gd name="T15" fmla="*/ 372 h 621"/>
                    <a:gd name="T16" fmla="*/ 413 w 656"/>
                    <a:gd name="T17" fmla="*/ 392 h 621"/>
                    <a:gd name="T18" fmla="*/ 422 w 656"/>
                    <a:gd name="T19" fmla="*/ 429 h 621"/>
                    <a:gd name="T20" fmla="*/ 363 w 656"/>
                    <a:gd name="T21" fmla="*/ 453 h 621"/>
                    <a:gd name="T22" fmla="*/ 352 w 656"/>
                    <a:gd name="T23" fmla="*/ 496 h 621"/>
                    <a:gd name="T24" fmla="*/ 267 w 656"/>
                    <a:gd name="T25" fmla="*/ 497 h 621"/>
                    <a:gd name="T26" fmla="*/ 201 w 656"/>
                    <a:gd name="T27" fmla="*/ 552 h 621"/>
                    <a:gd name="T28" fmla="*/ 162 w 656"/>
                    <a:gd name="T29" fmla="*/ 577 h 621"/>
                    <a:gd name="T30" fmla="*/ 149 w 656"/>
                    <a:gd name="T31" fmla="*/ 584 h 621"/>
                    <a:gd name="T32" fmla="*/ 115 w 656"/>
                    <a:gd name="T33" fmla="*/ 617 h 621"/>
                    <a:gd name="T34" fmla="*/ 90 w 656"/>
                    <a:gd name="T35" fmla="*/ 594 h 621"/>
                    <a:gd name="T36" fmla="*/ 72 w 656"/>
                    <a:gd name="T37" fmla="*/ 579 h 621"/>
                    <a:gd name="T38" fmla="*/ 67 w 656"/>
                    <a:gd name="T39" fmla="*/ 556 h 621"/>
                    <a:gd name="T40" fmla="*/ 63 w 656"/>
                    <a:gd name="T41" fmla="*/ 549 h 621"/>
                    <a:gd name="T42" fmla="*/ 26 w 656"/>
                    <a:gd name="T43" fmla="*/ 44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56" h="621">
                      <a:moveTo>
                        <a:pt x="0" y="337"/>
                      </a:moveTo>
                      <a:cubicBezTo>
                        <a:pt x="6" y="316"/>
                        <a:pt x="41" y="250"/>
                        <a:pt x="57" y="219"/>
                      </a:cubicBezTo>
                      <a:cubicBezTo>
                        <a:pt x="74" y="187"/>
                        <a:pt x="107" y="85"/>
                        <a:pt x="132" y="72"/>
                      </a:cubicBezTo>
                      <a:cubicBezTo>
                        <a:pt x="156" y="58"/>
                        <a:pt x="166" y="47"/>
                        <a:pt x="223" y="48"/>
                      </a:cubicBezTo>
                      <a:cubicBezTo>
                        <a:pt x="279" y="50"/>
                        <a:pt x="441" y="58"/>
                        <a:pt x="541" y="39"/>
                      </a:cubicBezTo>
                      <a:cubicBezTo>
                        <a:pt x="566" y="34"/>
                        <a:pt x="607" y="20"/>
                        <a:pt x="656" y="0"/>
                      </a:cubicBezTo>
                      <a:cubicBezTo>
                        <a:pt x="632" y="290"/>
                        <a:pt x="632" y="290"/>
                        <a:pt x="632" y="290"/>
                      </a:cubicBezTo>
                      <a:cubicBezTo>
                        <a:pt x="595" y="316"/>
                        <a:pt x="557" y="343"/>
                        <a:pt x="508" y="372"/>
                      </a:cubicBezTo>
                      <a:cubicBezTo>
                        <a:pt x="481" y="388"/>
                        <a:pt x="413" y="392"/>
                        <a:pt x="413" y="392"/>
                      </a:cubicBezTo>
                      <a:cubicBezTo>
                        <a:pt x="413" y="392"/>
                        <a:pt x="440" y="407"/>
                        <a:pt x="422" y="429"/>
                      </a:cubicBezTo>
                      <a:cubicBezTo>
                        <a:pt x="405" y="451"/>
                        <a:pt x="363" y="453"/>
                        <a:pt x="363" y="453"/>
                      </a:cubicBezTo>
                      <a:cubicBezTo>
                        <a:pt x="363" y="453"/>
                        <a:pt x="376" y="486"/>
                        <a:pt x="352" y="496"/>
                      </a:cubicBezTo>
                      <a:cubicBezTo>
                        <a:pt x="328" y="506"/>
                        <a:pt x="267" y="497"/>
                        <a:pt x="267" y="497"/>
                      </a:cubicBezTo>
                      <a:cubicBezTo>
                        <a:pt x="267" y="497"/>
                        <a:pt x="234" y="528"/>
                        <a:pt x="201" y="552"/>
                      </a:cubicBezTo>
                      <a:cubicBezTo>
                        <a:pt x="184" y="564"/>
                        <a:pt x="171" y="572"/>
                        <a:pt x="162" y="577"/>
                      </a:cubicBezTo>
                      <a:cubicBezTo>
                        <a:pt x="157" y="579"/>
                        <a:pt x="153" y="582"/>
                        <a:pt x="149" y="584"/>
                      </a:cubicBezTo>
                      <a:cubicBezTo>
                        <a:pt x="146" y="590"/>
                        <a:pt x="134" y="621"/>
                        <a:pt x="115" y="617"/>
                      </a:cubicBezTo>
                      <a:cubicBezTo>
                        <a:pt x="106" y="615"/>
                        <a:pt x="98" y="606"/>
                        <a:pt x="90" y="594"/>
                      </a:cubicBezTo>
                      <a:cubicBezTo>
                        <a:pt x="83" y="591"/>
                        <a:pt x="77" y="587"/>
                        <a:pt x="72" y="579"/>
                      </a:cubicBezTo>
                      <a:cubicBezTo>
                        <a:pt x="68" y="572"/>
                        <a:pt x="66" y="565"/>
                        <a:pt x="67" y="556"/>
                      </a:cubicBezTo>
                      <a:cubicBezTo>
                        <a:pt x="66" y="554"/>
                        <a:pt x="64" y="551"/>
                        <a:pt x="63" y="549"/>
                      </a:cubicBezTo>
                      <a:cubicBezTo>
                        <a:pt x="48" y="528"/>
                        <a:pt x="33" y="491"/>
                        <a:pt x="26" y="446"/>
                      </a:cubicBezTo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4" name="íṥlíḓê">
                  <a:extLst>
                    <a:ext uri="{FF2B5EF4-FFF2-40B4-BE49-F238E27FC236}">
                      <a16:creationId xmlns:a16="http://schemas.microsoft.com/office/drawing/2014/main" id="{6AFAE164-7053-46D0-BD18-24E85694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4508" y="983455"/>
                  <a:ext cx="1017587" cy="1576385"/>
                </a:xfrm>
                <a:custGeom>
                  <a:avLst/>
                  <a:gdLst>
                    <a:gd name="T0" fmla="*/ 271 w 271"/>
                    <a:gd name="T1" fmla="*/ 145 h 420"/>
                    <a:gd name="T2" fmla="*/ 252 w 271"/>
                    <a:gd name="T3" fmla="*/ 111 h 420"/>
                    <a:gd name="T4" fmla="*/ 239 w 271"/>
                    <a:gd name="T5" fmla="*/ 106 h 420"/>
                    <a:gd name="T6" fmla="*/ 227 w 271"/>
                    <a:gd name="T7" fmla="*/ 148 h 420"/>
                    <a:gd name="T8" fmla="*/ 156 w 271"/>
                    <a:gd name="T9" fmla="*/ 33 h 420"/>
                    <a:gd name="T10" fmla="*/ 164 w 271"/>
                    <a:gd name="T11" fmla="*/ 121 h 420"/>
                    <a:gd name="T12" fmla="*/ 97 w 271"/>
                    <a:gd name="T13" fmla="*/ 97 h 420"/>
                    <a:gd name="T14" fmla="*/ 90 w 271"/>
                    <a:gd name="T15" fmla="*/ 116 h 420"/>
                    <a:gd name="T16" fmla="*/ 64 w 271"/>
                    <a:gd name="T17" fmla="*/ 205 h 420"/>
                    <a:gd name="T18" fmla="*/ 12 w 271"/>
                    <a:gd name="T19" fmla="*/ 221 h 420"/>
                    <a:gd name="T20" fmla="*/ 43 w 271"/>
                    <a:gd name="T21" fmla="*/ 250 h 420"/>
                    <a:gd name="T22" fmla="*/ 47 w 271"/>
                    <a:gd name="T23" fmla="*/ 317 h 420"/>
                    <a:gd name="T24" fmla="*/ 25 w 271"/>
                    <a:gd name="T25" fmla="*/ 340 h 420"/>
                    <a:gd name="T26" fmla="*/ 37 w 271"/>
                    <a:gd name="T27" fmla="*/ 353 h 420"/>
                    <a:gd name="T28" fmla="*/ 8 w 271"/>
                    <a:gd name="T29" fmla="*/ 420 h 420"/>
                    <a:gd name="T30" fmla="*/ 113 w 271"/>
                    <a:gd name="T31" fmla="*/ 293 h 420"/>
                    <a:gd name="T32" fmla="*/ 196 w 271"/>
                    <a:gd name="T33" fmla="*/ 222 h 420"/>
                    <a:gd name="T34" fmla="*/ 271 w 271"/>
                    <a:gd name="T35" fmla="*/ 145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1" h="420">
                      <a:moveTo>
                        <a:pt x="271" y="145"/>
                      </a:moveTo>
                      <a:cubicBezTo>
                        <a:pt x="251" y="151"/>
                        <a:pt x="245" y="138"/>
                        <a:pt x="252" y="111"/>
                      </a:cubicBezTo>
                      <a:cubicBezTo>
                        <a:pt x="259" y="83"/>
                        <a:pt x="250" y="82"/>
                        <a:pt x="239" y="106"/>
                      </a:cubicBezTo>
                      <a:cubicBezTo>
                        <a:pt x="227" y="130"/>
                        <a:pt x="245" y="179"/>
                        <a:pt x="227" y="148"/>
                      </a:cubicBezTo>
                      <a:cubicBezTo>
                        <a:pt x="209" y="117"/>
                        <a:pt x="147" y="0"/>
                        <a:pt x="156" y="33"/>
                      </a:cubicBezTo>
                      <a:cubicBezTo>
                        <a:pt x="165" y="67"/>
                        <a:pt x="194" y="99"/>
                        <a:pt x="164" y="121"/>
                      </a:cubicBezTo>
                      <a:cubicBezTo>
                        <a:pt x="134" y="144"/>
                        <a:pt x="109" y="121"/>
                        <a:pt x="97" y="97"/>
                      </a:cubicBezTo>
                      <a:cubicBezTo>
                        <a:pt x="84" y="73"/>
                        <a:pt x="85" y="89"/>
                        <a:pt x="90" y="116"/>
                      </a:cubicBezTo>
                      <a:cubicBezTo>
                        <a:pt x="96" y="144"/>
                        <a:pt x="77" y="187"/>
                        <a:pt x="64" y="205"/>
                      </a:cubicBezTo>
                      <a:cubicBezTo>
                        <a:pt x="52" y="223"/>
                        <a:pt x="0" y="212"/>
                        <a:pt x="12" y="221"/>
                      </a:cubicBezTo>
                      <a:cubicBezTo>
                        <a:pt x="24" y="231"/>
                        <a:pt x="38" y="231"/>
                        <a:pt x="43" y="250"/>
                      </a:cubicBezTo>
                      <a:cubicBezTo>
                        <a:pt x="48" y="269"/>
                        <a:pt x="50" y="301"/>
                        <a:pt x="47" y="317"/>
                      </a:cubicBezTo>
                      <a:cubicBezTo>
                        <a:pt x="44" y="332"/>
                        <a:pt x="43" y="332"/>
                        <a:pt x="25" y="340"/>
                      </a:cubicBezTo>
                      <a:cubicBezTo>
                        <a:pt x="7" y="348"/>
                        <a:pt x="50" y="335"/>
                        <a:pt x="37" y="353"/>
                      </a:cubicBezTo>
                      <a:cubicBezTo>
                        <a:pt x="25" y="371"/>
                        <a:pt x="13" y="403"/>
                        <a:pt x="8" y="420"/>
                      </a:cubicBezTo>
                      <a:cubicBezTo>
                        <a:pt x="24" y="395"/>
                        <a:pt x="31" y="369"/>
                        <a:pt x="113" y="293"/>
                      </a:cubicBezTo>
                      <a:cubicBezTo>
                        <a:pt x="147" y="262"/>
                        <a:pt x="177" y="241"/>
                        <a:pt x="196" y="222"/>
                      </a:cubicBezTo>
                      <a:cubicBezTo>
                        <a:pt x="228" y="191"/>
                        <a:pt x="241" y="168"/>
                        <a:pt x="271" y="145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5" name="í$líḍè">
                  <a:extLst>
                    <a:ext uri="{FF2B5EF4-FFF2-40B4-BE49-F238E27FC236}">
                      <a16:creationId xmlns:a16="http://schemas.microsoft.com/office/drawing/2014/main" id="{C9313995-708F-4430-A3ED-2C851C1DF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49846" y="1970877"/>
                  <a:ext cx="650874" cy="427038"/>
                </a:xfrm>
                <a:custGeom>
                  <a:avLst/>
                  <a:gdLst>
                    <a:gd name="T0" fmla="*/ 146 w 173"/>
                    <a:gd name="T1" fmla="*/ 0 h 114"/>
                    <a:gd name="T2" fmla="*/ 155 w 173"/>
                    <a:gd name="T3" fmla="*/ 37 h 114"/>
                    <a:gd name="T4" fmla="*/ 96 w 173"/>
                    <a:gd name="T5" fmla="*/ 61 h 114"/>
                    <a:gd name="T6" fmla="*/ 85 w 173"/>
                    <a:gd name="T7" fmla="*/ 104 h 114"/>
                    <a:gd name="T8" fmla="*/ 0 w 173"/>
                    <a:gd name="T9" fmla="*/ 105 h 114"/>
                    <a:gd name="T10" fmla="*/ 146 w 173"/>
                    <a:gd name="T1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3" h="114">
                      <a:moveTo>
                        <a:pt x="146" y="0"/>
                      </a:moveTo>
                      <a:cubicBezTo>
                        <a:pt x="146" y="0"/>
                        <a:pt x="173" y="15"/>
                        <a:pt x="155" y="37"/>
                      </a:cubicBezTo>
                      <a:cubicBezTo>
                        <a:pt x="138" y="59"/>
                        <a:pt x="96" y="61"/>
                        <a:pt x="96" y="61"/>
                      </a:cubicBezTo>
                      <a:cubicBezTo>
                        <a:pt x="96" y="61"/>
                        <a:pt x="109" y="94"/>
                        <a:pt x="85" y="104"/>
                      </a:cubicBezTo>
                      <a:cubicBezTo>
                        <a:pt x="61" y="114"/>
                        <a:pt x="0" y="105"/>
                        <a:pt x="0" y="105"/>
                      </a:cubicBezTo>
                      <a:cubicBezTo>
                        <a:pt x="26" y="83"/>
                        <a:pt x="101" y="17"/>
                        <a:pt x="146" y="0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îṩľïḓè">
                  <a:extLst>
                    <a:ext uri="{FF2B5EF4-FFF2-40B4-BE49-F238E27FC236}">
                      <a16:creationId xmlns:a16="http://schemas.microsoft.com/office/drawing/2014/main" id="{3A5B688A-7FE3-4760-8F9C-46103330E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61044" y="-402431"/>
                  <a:ext cx="2074861" cy="2114547"/>
                </a:xfrm>
                <a:custGeom>
                  <a:avLst/>
                  <a:gdLst>
                    <a:gd name="T0" fmla="*/ 129 w 552"/>
                    <a:gd name="T1" fmla="*/ 563 h 563"/>
                    <a:gd name="T2" fmla="*/ 261 w 552"/>
                    <a:gd name="T3" fmla="*/ 461 h 563"/>
                    <a:gd name="T4" fmla="*/ 552 w 552"/>
                    <a:gd name="T5" fmla="*/ 321 h 563"/>
                    <a:gd name="T6" fmla="*/ 552 w 552"/>
                    <a:gd name="T7" fmla="*/ 0 h 563"/>
                    <a:gd name="T8" fmla="*/ 200 w 552"/>
                    <a:gd name="T9" fmla="*/ 240 h 563"/>
                    <a:gd name="T10" fmla="*/ 129 w 552"/>
                    <a:gd name="T11" fmla="*/ 563 h 5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2" h="563">
                      <a:moveTo>
                        <a:pt x="129" y="563"/>
                      </a:moveTo>
                      <a:cubicBezTo>
                        <a:pt x="195" y="522"/>
                        <a:pt x="226" y="487"/>
                        <a:pt x="261" y="461"/>
                      </a:cubicBezTo>
                      <a:cubicBezTo>
                        <a:pt x="282" y="446"/>
                        <a:pt x="410" y="383"/>
                        <a:pt x="552" y="321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395" y="118"/>
                        <a:pt x="248" y="224"/>
                        <a:pt x="200" y="240"/>
                      </a:cubicBezTo>
                      <a:cubicBezTo>
                        <a:pt x="85" y="279"/>
                        <a:pt x="0" y="434"/>
                        <a:pt x="129" y="563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7" name="îş1íďé">
                  <a:extLst>
                    <a:ext uri="{FF2B5EF4-FFF2-40B4-BE49-F238E27FC236}">
                      <a16:creationId xmlns:a16="http://schemas.microsoft.com/office/drawing/2014/main" id="{1A4672B7-DEE8-4E63-A340-29153534E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43654" y="-537368"/>
                  <a:ext cx="1492248" cy="1903410"/>
                </a:xfrm>
                <a:custGeom>
                  <a:avLst/>
                  <a:gdLst>
                    <a:gd name="T0" fmla="*/ 139 w 397"/>
                    <a:gd name="T1" fmla="*/ 507 h 507"/>
                    <a:gd name="T2" fmla="*/ 397 w 397"/>
                    <a:gd name="T3" fmla="*/ 389 h 507"/>
                    <a:gd name="T4" fmla="*/ 397 w 397"/>
                    <a:gd name="T5" fmla="*/ 0 h 507"/>
                    <a:gd name="T6" fmla="*/ 0 w 397"/>
                    <a:gd name="T7" fmla="*/ 281 h 507"/>
                    <a:gd name="T8" fmla="*/ 139 w 397"/>
                    <a:gd name="T9" fmla="*/ 507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7" h="507">
                      <a:moveTo>
                        <a:pt x="139" y="507"/>
                      </a:moveTo>
                      <a:cubicBezTo>
                        <a:pt x="208" y="474"/>
                        <a:pt x="300" y="431"/>
                        <a:pt x="397" y="389"/>
                      </a:cubicBezTo>
                      <a:cubicBezTo>
                        <a:pt x="397" y="0"/>
                        <a:pt x="397" y="0"/>
                        <a:pt x="397" y="0"/>
                      </a:cubicBezTo>
                      <a:cubicBezTo>
                        <a:pt x="237" y="121"/>
                        <a:pt x="82" y="234"/>
                        <a:pt x="0" y="281"/>
                      </a:cubicBezTo>
                      <a:cubicBezTo>
                        <a:pt x="22" y="346"/>
                        <a:pt x="65" y="422"/>
                        <a:pt x="139" y="50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8" name="ï$ļïḑê">
                  <a:extLst>
                    <a:ext uri="{FF2B5EF4-FFF2-40B4-BE49-F238E27FC236}">
                      <a16:creationId xmlns:a16="http://schemas.microsoft.com/office/drawing/2014/main" id="{B313D0E7-D439-4674-9144-388029AD3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92877" y="-713581"/>
                  <a:ext cx="1343024" cy="2030410"/>
                </a:xfrm>
                <a:custGeom>
                  <a:avLst/>
                  <a:gdLst>
                    <a:gd name="T0" fmla="*/ 182 w 357"/>
                    <a:gd name="T1" fmla="*/ 541 h 541"/>
                    <a:gd name="T2" fmla="*/ 357 w 357"/>
                    <a:gd name="T3" fmla="*/ 459 h 541"/>
                    <a:gd name="T4" fmla="*/ 357 w 357"/>
                    <a:gd name="T5" fmla="*/ 0 h 541"/>
                    <a:gd name="T6" fmla="*/ 0 w 357"/>
                    <a:gd name="T7" fmla="*/ 248 h 541"/>
                    <a:gd name="T8" fmla="*/ 182 w 357"/>
                    <a:gd name="T9" fmla="*/ 541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7" h="541">
                      <a:moveTo>
                        <a:pt x="182" y="541"/>
                      </a:moveTo>
                      <a:cubicBezTo>
                        <a:pt x="233" y="516"/>
                        <a:pt x="292" y="488"/>
                        <a:pt x="357" y="459"/>
                      </a:cubicBezTo>
                      <a:cubicBezTo>
                        <a:pt x="357" y="0"/>
                        <a:pt x="357" y="0"/>
                        <a:pt x="357" y="0"/>
                      </a:cubicBezTo>
                      <a:cubicBezTo>
                        <a:pt x="211" y="109"/>
                        <a:pt x="77" y="204"/>
                        <a:pt x="0" y="248"/>
                      </a:cubicBezTo>
                      <a:cubicBezTo>
                        <a:pt x="25" y="322"/>
                        <a:pt x="98" y="445"/>
                        <a:pt x="182" y="5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9" name="iṩļíḋe">
                  <a:extLst>
                    <a:ext uri="{FF2B5EF4-FFF2-40B4-BE49-F238E27FC236}">
                      <a16:creationId xmlns:a16="http://schemas.microsoft.com/office/drawing/2014/main" id="{3A1D54DB-CEC7-4BB9-BC34-E5E86E41E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8451" y="56356"/>
                  <a:ext cx="800099" cy="566738"/>
                </a:xfrm>
                <a:custGeom>
                  <a:avLst/>
                  <a:gdLst>
                    <a:gd name="T0" fmla="*/ 10 w 213"/>
                    <a:gd name="T1" fmla="*/ 151 h 151"/>
                    <a:gd name="T2" fmla="*/ 213 w 213"/>
                    <a:gd name="T3" fmla="*/ 18 h 151"/>
                    <a:gd name="T4" fmla="*/ 201 w 213"/>
                    <a:gd name="T5" fmla="*/ 0 h 151"/>
                    <a:gd name="T6" fmla="*/ 0 w 213"/>
                    <a:gd name="T7" fmla="*/ 132 h 151"/>
                    <a:gd name="T8" fmla="*/ 10 w 213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51">
                      <a:moveTo>
                        <a:pt x="10" y="151"/>
                      </a:moveTo>
                      <a:cubicBezTo>
                        <a:pt x="213" y="18"/>
                        <a:pt x="213" y="18"/>
                        <a:pt x="213" y="18"/>
                      </a:cubicBezTo>
                      <a:cubicBezTo>
                        <a:pt x="201" y="0"/>
                        <a:pt x="201" y="0"/>
                        <a:pt x="201" y="0"/>
                      </a:cubicBezTo>
                      <a:cubicBezTo>
                        <a:pt x="0" y="132"/>
                        <a:pt x="0" y="132"/>
                        <a:pt x="0" y="132"/>
                      </a:cubicBezTo>
                      <a:cubicBezTo>
                        <a:pt x="3" y="138"/>
                        <a:pt x="7" y="145"/>
                        <a:pt x="10" y="15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îṩlíḍe">
                  <a:extLst>
                    <a:ext uri="{FF2B5EF4-FFF2-40B4-BE49-F238E27FC236}">
                      <a16:creationId xmlns:a16="http://schemas.microsoft.com/office/drawing/2014/main" id="{DF2671EC-38B1-49A8-9CC2-BC9732D13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1955" y="213517"/>
                  <a:ext cx="157163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1" name="îSlïdè">
                  <a:extLst>
                    <a:ext uri="{FF2B5EF4-FFF2-40B4-BE49-F238E27FC236}">
                      <a16:creationId xmlns:a16="http://schemas.microsoft.com/office/drawing/2014/main" id="{2CDBD3E9-9289-4D8E-B670-90454AE2F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292" y="94456"/>
                  <a:ext cx="153988" cy="152400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2" name="iŝḻîḑè">
                  <a:extLst>
                    <a:ext uri="{FF2B5EF4-FFF2-40B4-BE49-F238E27FC236}">
                      <a16:creationId xmlns:a16="http://schemas.microsoft.com/office/drawing/2014/main" id="{1E47545C-315C-4198-B214-6FCFCB18C0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8205" y="-30957"/>
                  <a:ext cx="153988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42" name="í$ļîḑé">
                <a:extLst>
                  <a:ext uri="{FF2B5EF4-FFF2-40B4-BE49-F238E27FC236}">
                    <a16:creationId xmlns:a16="http://schemas.microsoft.com/office/drawing/2014/main" id="{AA92A817-C0B5-4521-A36B-81C7E93CC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1516" y="2509044"/>
                <a:ext cx="225425" cy="142875"/>
              </a:xfrm>
              <a:custGeom>
                <a:avLst/>
                <a:gdLst>
                  <a:gd name="T0" fmla="*/ 60 w 60"/>
                  <a:gd name="T1" fmla="*/ 0 h 38"/>
                  <a:gd name="T2" fmla="*/ 26 w 60"/>
                  <a:gd name="T3" fmla="*/ 34 h 38"/>
                  <a:gd name="T4" fmla="*/ 0 w 60"/>
                  <a:gd name="T5" fmla="*/ 10 h 38"/>
                  <a:gd name="T6" fmla="*/ 60 w 60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" h="38">
                    <a:moveTo>
                      <a:pt x="60" y="0"/>
                    </a:moveTo>
                    <a:cubicBezTo>
                      <a:pt x="58" y="5"/>
                      <a:pt x="46" y="38"/>
                      <a:pt x="26" y="34"/>
                    </a:cubicBezTo>
                    <a:cubicBezTo>
                      <a:pt x="17" y="32"/>
                      <a:pt x="8" y="22"/>
                      <a:pt x="0" y="10"/>
                    </a:cubicBezTo>
                    <a:cubicBezTo>
                      <a:pt x="23" y="20"/>
                      <a:pt x="46" y="8"/>
                      <a:pt x="60" y="0"/>
                    </a:cubicBezTo>
                    <a:close/>
                  </a:path>
                </a:pathLst>
              </a:custGeom>
              <a:solidFill>
                <a:srgbClr val="D9A9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îṣ1íḓê">
              <a:extLst>
                <a:ext uri="{FF2B5EF4-FFF2-40B4-BE49-F238E27FC236}">
                  <a16:creationId xmlns:a16="http://schemas.microsoft.com/office/drawing/2014/main" id="{82873F6B-4ADD-4F35-8A8A-337977B0CE52}"/>
                </a:ext>
              </a:extLst>
            </p:cNvPr>
            <p:cNvGrpSpPr/>
            <p:nvPr/>
          </p:nvGrpSpPr>
          <p:grpSpPr>
            <a:xfrm>
              <a:off x="9511213" y="1729711"/>
              <a:ext cx="915591" cy="859877"/>
              <a:chOff x="8766656" y="1449855"/>
              <a:chExt cx="1220788" cy="1146501"/>
            </a:xfrm>
          </p:grpSpPr>
          <p:sp>
            <p:nvSpPr>
              <p:cNvPr id="33" name="íṥḷíḋê">
                <a:extLst>
                  <a:ext uri="{FF2B5EF4-FFF2-40B4-BE49-F238E27FC236}">
                    <a16:creationId xmlns:a16="http://schemas.microsoft.com/office/drawing/2014/main" id="{59664948-0C98-4249-BC39-F09E1A3CE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DBB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ï$líḋe">
                <a:extLst>
                  <a:ext uri="{FF2B5EF4-FFF2-40B4-BE49-F238E27FC236}">
                    <a16:creationId xmlns:a16="http://schemas.microsoft.com/office/drawing/2014/main" id="{B684B880-B3F1-407C-86EF-4F7E63F633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AB8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iśļïḑê">
                <a:extLst>
                  <a:ext uri="{FF2B5EF4-FFF2-40B4-BE49-F238E27FC236}">
                    <a16:creationId xmlns:a16="http://schemas.microsoft.com/office/drawing/2014/main" id="{C8176A28-D933-4E8A-8F14-622BE93CF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íslíḓê">
                <a:extLst>
                  <a:ext uri="{FF2B5EF4-FFF2-40B4-BE49-F238E27FC236}">
                    <a16:creationId xmlns:a16="http://schemas.microsoft.com/office/drawing/2014/main" id="{7AAE7709-D210-443E-992D-51D9AD9CE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" name="îšḷîďè">
                <a:extLst>
                  <a:ext uri="{FF2B5EF4-FFF2-40B4-BE49-F238E27FC236}">
                    <a16:creationId xmlns:a16="http://schemas.microsoft.com/office/drawing/2014/main" id="{10FCE64E-65DA-4DE2-9C89-00287C6D5258}"/>
                  </a:ext>
                </a:extLst>
              </p:cNvPr>
              <p:cNvGrpSpPr/>
              <p:nvPr/>
            </p:nvGrpSpPr>
            <p:grpSpPr>
              <a:xfrm>
                <a:off x="8766656" y="1449855"/>
                <a:ext cx="1220788" cy="1146501"/>
                <a:chOff x="8766656" y="1627655"/>
                <a:chExt cx="1220788" cy="1146501"/>
              </a:xfrm>
            </p:grpSpPr>
            <p:sp>
              <p:nvSpPr>
                <p:cNvPr id="38" name="iṩḻide">
                  <a:extLst>
                    <a:ext uri="{FF2B5EF4-FFF2-40B4-BE49-F238E27FC236}">
                      <a16:creationId xmlns:a16="http://schemas.microsoft.com/office/drawing/2014/main" id="{844A5A04-4484-4481-AED0-922EF4F69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6656" y="1627655"/>
                  <a:ext cx="1220788" cy="1133475"/>
                </a:xfrm>
                <a:custGeom>
                  <a:avLst/>
                  <a:gdLst>
                    <a:gd name="T0" fmla="*/ 143 w 325"/>
                    <a:gd name="T1" fmla="*/ 251 h 302"/>
                    <a:gd name="T2" fmla="*/ 104 w 325"/>
                    <a:gd name="T3" fmla="*/ 276 h 302"/>
                    <a:gd name="T4" fmla="*/ 31 w 325"/>
                    <a:gd name="T5" fmla="*/ 293 h 302"/>
                    <a:gd name="T6" fmla="*/ 14 w 325"/>
                    <a:gd name="T7" fmla="*/ 278 h 302"/>
                    <a:gd name="T8" fmla="*/ 21 w 325"/>
                    <a:gd name="T9" fmla="*/ 210 h 302"/>
                    <a:gd name="T10" fmla="*/ 127 w 325"/>
                    <a:gd name="T11" fmla="*/ 100 h 302"/>
                    <a:gd name="T12" fmla="*/ 239 w 325"/>
                    <a:gd name="T13" fmla="*/ 0 h 302"/>
                    <a:gd name="T14" fmla="*/ 325 w 325"/>
                    <a:gd name="T15" fmla="*/ 106 h 302"/>
                    <a:gd name="T16" fmla="*/ 267 w 325"/>
                    <a:gd name="T17" fmla="*/ 153 h 302"/>
                    <a:gd name="T18" fmla="*/ 143 w 325"/>
                    <a:gd name="T19" fmla="*/ 251 h 3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5" h="302">
                      <a:moveTo>
                        <a:pt x="143" y="251"/>
                      </a:moveTo>
                      <a:cubicBezTo>
                        <a:pt x="126" y="263"/>
                        <a:pt x="113" y="271"/>
                        <a:pt x="104" y="276"/>
                      </a:cubicBezTo>
                      <a:cubicBezTo>
                        <a:pt x="82" y="288"/>
                        <a:pt x="59" y="302"/>
                        <a:pt x="31" y="293"/>
                      </a:cubicBezTo>
                      <a:cubicBezTo>
                        <a:pt x="24" y="290"/>
                        <a:pt x="19" y="285"/>
                        <a:pt x="14" y="278"/>
                      </a:cubicBezTo>
                      <a:cubicBezTo>
                        <a:pt x="0" y="257"/>
                        <a:pt x="12" y="230"/>
                        <a:pt x="21" y="210"/>
                      </a:cubicBezTo>
                      <a:cubicBezTo>
                        <a:pt x="44" y="160"/>
                        <a:pt x="108" y="116"/>
                        <a:pt x="127" y="100"/>
                      </a:cubicBezTo>
                      <a:cubicBezTo>
                        <a:pt x="150" y="80"/>
                        <a:pt x="223" y="18"/>
                        <a:pt x="239" y="0"/>
                      </a:cubicBezTo>
                      <a:cubicBezTo>
                        <a:pt x="325" y="106"/>
                        <a:pt x="325" y="106"/>
                        <a:pt x="325" y="106"/>
                      </a:cubicBezTo>
                      <a:cubicBezTo>
                        <a:pt x="325" y="106"/>
                        <a:pt x="287" y="136"/>
                        <a:pt x="267" y="153"/>
                      </a:cubicBezTo>
                      <a:cubicBezTo>
                        <a:pt x="231" y="183"/>
                        <a:pt x="180" y="223"/>
                        <a:pt x="143" y="251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íSḻîďê">
                  <a:extLst>
                    <a:ext uri="{FF2B5EF4-FFF2-40B4-BE49-F238E27FC236}">
                      <a16:creationId xmlns:a16="http://schemas.microsoft.com/office/drawing/2014/main" id="{D1D742F9-4B53-485D-BAF8-7FDCF0E627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2112169"/>
                  <a:ext cx="300038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íṩḻídê">
                  <a:extLst>
                    <a:ext uri="{FF2B5EF4-FFF2-40B4-BE49-F238E27FC236}">
                      <a16:creationId xmlns:a16="http://schemas.microsoft.com/office/drawing/2014/main" id="{1EBC9AAC-6742-43E3-982E-9B3CC64F6A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3455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FF3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2842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AE7E729B-60DB-43A2-9F60-CDC491B9BE4C}"/>
              </a:ext>
            </a:extLst>
          </p:cNvPr>
          <p:cNvGrpSpPr/>
          <p:nvPr/>
        </p:nvGrpSpPr>
        <p:grpSpPr>
          <a:xfrm>
            <a:off x="2285808" y="3274048"/>
            <a:ext cx="5607129" cy="1017069"/>
            <a:chOff x="6354225" y="3234292"/>
            <a:chExt cx="5016361" cy="1017069"/>
          </a:xfrm>
        </p:grpSpPr>
        <p:sp>
          <p:nvSpPr>
            <p:cNvPr id="16" name="ïŝļíḍe">
              <a:extLst>
                <a:ext uri="{FF2B5EF4-FFF2-40B4-BE49-F238E27FC236}">
                  <a16:creationId xmlns:a16="http://schemas.microsoft.com/office/drawing/2014/main" id="{8668618C-C6DA-405E-A83F-3C63C9F51B0E}"/>
                </a:ext>
              </a:extLst>
            </p:cNvPr>
            <p:cNvSpPr/>
            <p:nvPr/>
          </p:nvSpPr>
          <p:spPr bwMode="auto">
            <a:xfrm>
              <a:off x="6596935" y="3234292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iślîdê">
              <a:extLst>
                <a:ext uri="{FF2B5EF4-FFF2-40B4-BE49-F238E27FC236}">
                  <a16:creationId xmlns:a16="http://schemas.microsoft.com/office/drawing/2014/main" id="{AFA96EDF-4C70-4204-BDC6-FEAAF863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3234292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ï$ľîḑè">
              <a:extLst>
                <a:ext uri="{FF2B5EF4-FFF2-40B4-BE49-F238E27FC236}">
                  <a16:creationId xmlns:a16="http://schemas.microsoft.com/office/drawing/2014/main" id="{3BD28150-D824-4BCD-9E54-F860CD55F557}"/>
                </a:ext>
              </a:extLst>
            </p:cNvPr>
            <p:cNvSpPr/>
            <p:nvPr/>
          </p:nvSpPr>
          <p:spPr bwMode="auto">
            <a:xfrm rot="16200000">
              <a:off x="6307995" y="3650366"/>
              <a:ext cx="277382" cy="184922"/>
            </a:xfrm>
            <a:prstGeom prst="triangle">
              <a:avLst/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íşľiḑê">
              <a:extLst>
                <a:ext uri="{FF2B5EF4-FFF2-40B4-BE49-F238E27FC236}">
                  <a16:creationId xmlns:a16="http://schemas.microsoft.com/office/drawing/2014/main" id="{56507740-6D94-4296-B14E-574400A2492D}"/>
                </a:ext>
              </a:extLst>
            </p:cNvPr>
            <p:cNvSpPr txBox="1"/>
            <p:nvPr/>
          </p:nvSpPr>
          <p:spPr>
            <a:xfrm flipH="1">
              <a:off x="6822936" y="3556100"/>
              <a:ext cx="716414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15D54DC1-D912-4AF2-82A3-EC9D1A623722}"/>
              </a:ext>
            </a:extLst>
          </p:cNvPr>
          <p:cNvGrpSpPr/>
          <p:nvPr/>
        </p:nvGrpSpPr>
        <p:grpSpPr>
          <a:xfrm>
            <a:off x="2285808" y="2002712"/>
            <a:ext cx="5016361" cy="1017069"/>
            <a:chOff x="6354225" y="1962956"/>
            <a:chExt cx="5016361" cy="1017069"/>
          </a:xfrm>
        </p:grpSpPr>
        <p:sp>
          <p:nvSpPr>
            <p:cNvPr id="10" name="ïṡlîḓè">
              <a:extLst>
                <a:ext uri="{FF2B5EF4-FFF2-40B4-BE49-F238E27FC236}">
                  <a16:creationId xmlns:a16="http://schemas.microsoft.com/office/drawing/2014/main" id="{3C5EE76B-4BC2-4CE0-874D-A71EFD3BFA1F}"/>
                </a:ext>
              </a:extLst>
            </p:cNvPr>
            <p:cNvSpPr/>
            <p:nvPr/>
          </p:nvSpPr>
          <p:spPr bwMode="auto">
            <a:xfrm>
              <a:off x="6596935" y="1962956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ïṩ1îďê">
              <a:extLst>
                <a:ext uri="{FF2B5EF4-FFF2-40B4-BE49-F238E27FC236}">
                  <a16:creationId xmlns:a16="http://schemas.microsoft.com/office/drawing/2014/main" id="{B3047CE1-072C-41A7-BF0A-47E838CD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1962956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iṡ1ïdé">
              <a:extLst>
                <a:ext uri="{FF2B5EF4-FFF2-40B4-BE49-F238E27FC236}">
                  <a16:creationId xmlns:a16="http://schemas.microsoft.com/office/drawing/2014/main" id="{CC658995-22BF-42D7-9994-06A948C732E7}"/>
                </a:ext>
              </a:extLst>
            </p:cNvPr>
            <p:cNvSpPr/>
            <p:nvPr/>
          </p:nvSpPr>
          <p:spPr bwMode="auto">
            <a:xfrm rot="16200000">
              <a:off x="6307995" y="2379030"/>
              <a:ext cx="277382" cy="184922"/>
            </a:xfrm>
            <a:prstGeom prst="triangl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iṥľîḍe">
              <a:extLst>
                <a:ext uri="{FF2B5EF4-FFF2-40B4-BE49-F238E27FC236}">
                  <a16:creationId xmlns:a16="http://schemas.microsoft.com/office/drawing/2014/main" id="{822E2D93-45E4-47CA-BF5F-53F78FFD75FE}"/>
                </a:ext>
              </a:extLst>
            </p:cNvPr>
            <p:cNvSpPr txBox="1"/>
            <p:nvPr/>
          </p:nvSpPr>
          <p:spPr>
            <a:xfrm flipH="1">
              <a:off x="6818801" y="2284763"/>
              <a:ext cx="771365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íślidé">
            <a:extLst>
              <a:ext uri="{FF2B5EF4-FFF2-40B4-BE49-F238E27FC236}">
                <a16:creationId xmlns:a16="http://schemas.microsoft.com/office/drawing/2014/main" id="{0F71A57E-EC46-4DAA-BA22-C465E9AAAE20}"/>
              </a:ext>
            </a:extLst>
          </p:cNvPr>
          <p:cNvSpPr txBox="1">
            <a:spLocks/>
          </p:cNvSpPr>
          <p:nvPr/>
        </p:nvSpPr>
        <p:spPr bwMode="auto">
          <a:xfrm>
            <a:off x="3702349" y="2351537"/>
            <a:ext cx="2879568" cy="309958"/>
          </a:xfrm>
          <a:prstGeom prst="rect">
            <a:avLst/>
          </a:prstGeom>
          <a:noFill/>
        </p:spPr>
        <p:txBody>
          <a:bodyPr wrap="none" lIns="432000" tIns="0" rIns="216000" bIns="0" anchor="ctr" anchorCtr="0">
            <a:norm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乐高传送带的搭建</a:t>
            </a:r>
            <a:endParaRPr lang="zh-CN" altLang="en-US" b="1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35E948D-E9D7-4E5B-97DE-1655536B14D3}"/>
              </a:ext>
            </a:extLst>
          </p:cNvPr>
          <p:cNvGrpSpPr/>
          <p:nvPr/>
        </p:nvGrpSpPr>
        <p:grpSpPr>
          <a:xfrm>
            <a:off x="2285808" y="3326420"/>
            <a:ext cx="5016361" cy="2239886"/>
            <a:chOff x="6354225" y="3286664"/>
            <a:chExt cx="5016361" cy="2239886"/>
          </a:xfrm>
        </p:grpSpPr>
        <p:sp>
          <p:nvSpPr>
            <p:cNvPr id="4" name="îşḷiḋé">
              <a:extLst>
                <a:ext uri="{FF2B5EF4-FFF2-40B4-BE49-F238E27FC236}">
                  <a16:creationId xmlns:a16="http://schemas.microsoft.com/office/drawing/2014/main" id="{6A4B724E-0D60-4C88-AFEB-B8C63BA39944}"/>
                </a:ext>
              </a:extLst>
            </p:cNvPr>
            <p:cNvSpPr/>
            <p:nvPr/>
          </p:nvSpPr>
          <p:spPr bwMode="auto">
            <a:xfrm>
              <a:off x="6596935" y="4509481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śļíḑé">
              <a:extLst>
                <a:ext uri="{FF2B5EF4-FFF2-40B4-BE49-F238E27FC236}">
                  <a16:creationId xmlns:a16="http://schemas.microsoft.com/office/drawing/2014/main" id="{A82EDC93-A736-4DEE-9C63-4BECE40A9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4509481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îsľiḑè">
              <a:extLst>
                <a:ext uri="{FF2B5EF4-FFF2-40B4-BE49-F238E27FC236}">
                  <a16:creationId xmlns:a16="http://schemas.microsoft.com/office/drawing/2014/main" id="{27B30903-1C23-4554-85DF-C7C7120D2FA2}"/>
                </a:ext>
              </a:extLst>
            </p:cNvPr>
            <p:cNvSpPr/>
            <p:nvPr/>
          </p:nvSpPr>
          <p:spPr bwMode="auto">
            <a:xfrm rot="16200000">
              <a:off x="6307995" y="4925555"/>
              <a:ext cx="277382" cy="184922"/>
            </a:xfrm>
            <a:prstGeom prst="triangl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ïṩļíďe">
              <a:extLst>
                <a:ext uri="{FF2B5EF4-FFF2-40B4-BE49-F238E27FC236}">
                  <a16:creationId xmlns:a16="http://schemas.microsoft.com/office/drawing/2014/main" id="{7BA50B3D-3154-492C-8952-F638FAC74CE2}"/>
                </a:ext>
              </a:extLst>
            </p:cNvPr>
            <p:cNvSpPr txBox="1"/>
            <p:nvPr/>
          </p:nvSpPr>
          <p:spPr>
            <a:xfrm flipH="1">
              <a:off x="6804585" y="4831289"/>
              <a:ext cx="692818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iṧľïḓe">
              <a:extLst>
                <a:ext uri="{FF2B5EF4-FFF2-40B4-BE49-F238E27FC236}">
                  <a16:creationId xmlns:a16="http://schemas.microsoft.com/office/drawing/2014/main" id="{84C7537E-8A0C-43C3-8CA4-B3B0A29B9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04365" y="3286664"/>
              <a:ext cx="3275643" cy="912324"/>
            </a:xfrm>
            <a:prstGeom prst="rect">
              <a:avLst/>
            </a:prstGeom>
            <a:noFill/>
          </p:spPr>
          <p:txBody>
            <a:bodyPr wrap="none" lIns="432000" tIns="0" rIns="360000" bIns="0" anchor="ctr" anchorCtr="0">
              <a:norm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了解</a:t>
              </a:r>
              <a:r>
                <a:rPr lang="zh-CN" altLang="en-US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智能分拣系统的构成和功能</a:t>
              </a:r>
              <a:endParaRPr lang="zh-CN" altLang="zh-CN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1869734" y="2025827"/>
            <a:ext cx="277382" cy="3511200"/>
            <a:chOff x="5938151" y="1986071"/>
            <a:chExt cx="277382" cy="3511200"/>
          </a:xfrm>
        </p:grpSpPr>
        <p:cxnSp>
          <p:nvCxnSpPr>
            <p:cNvPr id="22" name="Straight Connector 91">
              <a:extLst>
                <a:ext uri="{FF2B5EF4-FFF2-40B4-BE49-F238E27FC236}">
                  <a16:creationId xmlns:a16="http://schemas.microsoft.com/office/drawing/2014/main" id="{29B26B38-312B-4DA5-9D01-87300C973A8B}"/>
                </a:ext>
              </a:extLst>
            </p:cNvPr>
            <p:cNvCxnSpPr/>
            <p:nvPr/>
          </p:nvCxnSpPr>
          <p:spPr>
            <a:xfrm rot="5400000">
              <a:off x="5910413" y="5329878"/>
              <a:ext cx="332859" cy="1927"/>
            </a:xfrm>
            <a:prstGeom prst="line">
              <a:avLst/>
            </a:prstGeom>
            <a:ln w="285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ṣḻíḍe">
              <a:extLst>
                <a:ext uri="{FF2B5EF4-FFF2-40B4-BE49-F238E27FC236}">
                  <a16:creationId xmlns:a16="http://schemas.microsoft.com/office/drawing/2014/main" id="{9D39B86C-FDE7-488A-904F-57D40843C477}"/>
                </a:ext>
              </a:extLst>
            </p:cNvPr>
            <p:cNvSpPr/>
            <p:nvPr/>
          </p:nvSpPr>
          <p:spPr bwMode="auto">
            <a:xfrm>
              <a:off x="5938151" y="4875472"/>
              <a:ext cx="277382" cy="277382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Straight Connector 98">
              <a:extLst>
                <a:ext uri="{FF2B5EF4-FFF2-40B4-BE49-F238E27FC236}">
                  <a16:creationId xmlns:a16="http://schemas.microsoft.com/office/drawing/2014/main" id="{5D32AC6A-67D5-4B82-8F11-68DFCBCF1220}"/>
                </a:ext>
              </a:extLst>
            </p:cNvPr>
            <p:cNvCxnSpPr/>
            <p:nvPr/>
          </p:nvCxnSpPr>
          <p:spPr>
            <a:xfrm rot="5400000">
              <a:off x="5910413" y="4694210"/>
              <a:ext cx="332859" cy="1927"/>
            </a:xfrm>
            <a:prstGeom prst="line">
              <a:avLst/>
            </a:prstGeom>
            <a:ln w="28575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活动目标</a:t>
            </a:r>
          </a:p>
        </p:txBody>
      </p:sp>
      <p:sp>
        <p:nvSpPr>
          <p:cNvPr id="52" name="işļíḍê">
            <a:extLst>
              <a:ext uri="{FF2B5EF4-FFF2-40B4-BE49-F238E27FC236}">
                <a16:creationId xmlns:a16="http://schemas.microsoft.com/office/drawing/2014/main" id="{0A538647-03BC-4C04-AFB4-40120E6C05C6}"/>
              </a:ext>
            </a:extLst>
          </p:cNvPr>
          <p:cNvSpPr txBox="1">
            <a:spLocks/>
          </p:cNvSpPr>
          <p:nvPr/>
        </p:nvSpPr>
        <p:spPr bwMode="auto">
          <a:xfrm>
            <a:off x="3747193" y="4496864"/>
            <a:ext cx="3253152" cy="1047665"/>
          </a:xfrm>
          <a:prstGeom prst="rect">
            <a:avLst/>
          </a:prstGeom>
          <a:noFill/>
        </p:spPr>
        <p:txBody>
          <a:bodyPr wrap="none" lIns="432000" tIns="0" rIns="360000" bIns="0" anchor="ctr" anchorCtr="0">
            <a:norm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操作使用智能分拣系统</a:t>
            </a:r>
            <a:endParaRPr lang="zh-CN" altLang="en-US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928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需要哪些硬件？</a:t>
            </a:r>
          </a:p>
        </p:txBody>
      </p:sp>
      <p:graphicFrame>
        <p:nvGraphicFramePr>
          <p:cNvPr id="11" name="Diagram 29">
            <a:extLst>
              <a:ext uri="{FF2B5EF4-FFF2-40B4-BE49-F238E27FC236}">
                <a16:creationId xmlns:a16="http://schemas.microsoft.com/office/drawing/2014/main" id="{A887E04C-D6A6-4060-AB04-9DEA6C415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7026543"/>
              </p:ext>
            </p:extLst>
          </p:nvPr>
        </p:nvGraphicFramePr>
        <p:xfrm>
          <a:off x="597057" y="1308100"/>
          <a:ext cx="10989235" cy="509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17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lvl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基于视觉的智能分拣系统</a:t>
            </a:r>
          </a:p>
        </p:txBody>
      </p:sp>
      <p:graphicFrame>
        <p:nvGraphicFramePr>
          <p:cNvPr id="2" name="图示 1">
            <a:extLst>
              <a:ext uri="{FF2B5EF4-FFF2-40B4-BE49-F238E27FC236}">
                <a16:creationId xmlns:a16="http://schemas.microsoft.com/office/drawing/2014/main" id="{6526FE7B-DF09-0246-866F-9F916700BD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5059472"/>
              </p:ext>
            </p:extLst>
          </p:nvPr>
        </p:nvGraphicFramePr>
        <p:xfrm>
          <a:off x="3361069" y="103220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矩形 2">
            <a:extLst>
              <a:ext uri="{FF2B5EF4-FFF2-40B4-BE49-F238E27FC236}">
                <a16:creationId xmlns:a16="http://schemas.microsoft.com/office/drawing/2014/main" id="{638EDB83-6EEF-6F46-B765-EC4F4FAFBDB2}"/>
              </a:ext>
            </a:extLst>
          </p:cNvPr>
          <p:cNvSpPr/>
          <p:nvPr/>
        </p:nvSpPr>
        <p:spPr>
          <a:xfrm>
            <a:off x="555866" y="1032208"/>
            <a:ext cx="478167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Georgia" panose="02040502050405020303" pitchFamily="18" charset="0"/>
              </a:rPr>
              <a:t>视觉图像经由</a:t>
            </a:r>
            <a:r>
              <a:rPr lang="en" altLang="zh-CN" dirty="0">
                <a:solidFill>
                  <a:srgbClr val="333333"/>
                </a:solidFill>
                <a:latin typeface="Georgia" panose="02040502050405020303" pitchFamily="18" charset="0"/>
              </a:rPr>
              <a:t>OpenCV</a:t>
            </a:r>
            <a:r>
              <a:rPr lang="zh-CN" altLang="en-US" dirty="0">
                <a:solidFill>
                  <a:srgbClr val="333333"/>
                </a:solidFill>
                <a:latin typeface="Georgia" panose="02040502050405020303" pitchFamily="18" charset="0"/>
              </a:rPr>
              <a:t>处理后，如果识别到圆形，就通过串口将信息发送给</a:t>
            </a:r>
            <a:r>
              <a:rPr lang="en" altLang="zh-CN" dirty="0">
                <a:solidFill>
                  <a:srgbClr val="333333"/>
                </a:solidFill>
                <a:latin typeface="Georgia" panose="02040502050405020303" pitchFamily="18" charset="0"/>
              </a:rPr>
              <a:t>Arduino</a:t>
            </a:r>
            <a:r>
              <a:rPr lang="zh-CN" altLang="en" dirty="0">
                <a:solidFill>
                  <a:srgbClr val="333333"/>
                </a:solidFill>
                <a:latin typeface="Georgia" panose="02040502050405020303" pitchFamily="18" charset="0"/>
              </a:rPr>
              <a:t>，</a:t>
            </a:r>
            <a:r>
              <a:rPr lang="en" altLang="zh-CN" dirty="0">
                <a:solidFill>
                  <a:srgbClr val="333333"/>
                </a:solidFill>
                <a:latin typeface="Georgia" panose="02040502050405020303" pitchFamily="18" charset="0"/>
              </a:rPr>
              <a:t>Arduino</a:t>
            </a:r>
            <a:r>
              <a:rPr lang="zh-CN" altLang="en-US" dirty="0">
                <a:solidFill>
                  <a:srgbClr val="333333"/>
                </a:solidFill>
                <a:latin typeface="Georgia" panose="02040502050405020303" pitchFamily="18" charset="0"/>
              </a:rPr>
              <a:t>接收到信号后，控制云台舵机转动，并通过电磁铁将圆形物品分拣处理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361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视觉识别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32746BF-778F-FE42-BCEC-AE9853CFA4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739" y="1927447"/>
            <a:ext cx="5041900" cy="44704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8E58B72-2453-F541-9200-B2391EC9EF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98" y="2137145"/>
            <a:ext cx="5664200" cy="3835400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A165B566-6225-5E46-A6CB-F7F40273BD0F}"/>
              </a:ext>
            </a:extLst>
          </p:cNvPr>
          <p:cNvSpPr/>
          <p:nvPr/>
        </p:nvSpPr>
        <p:spPr>
          <a:xfrm>
            <a:off x="428274" y="935558"/>
            <a:ext cx="59218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Georgia" panose="02040502050405020303" pitchFamily="18" charset="0"/>
              </a:rPr>
              <a:t>使用霍夫变换来实现圆形检测。</a:t>
            </a:r>
            <a:endParaRPr lang="en-US" altLang="zh-CN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zh-CN" altLang="en-US" dirty="0">
                <a:solidFill>
                  <a:srgbClr val="333333"/>
                </a:solidFill>
                <a:latin typeface="Georgia" panose="02040502050405020303" pitchFamily="18" charset="0"/>
              </a:rPr>
              <a:t>霍夫变换是一种计算机视觉特征提取技术，可以在图像中检测到直线、圆形等各种特征。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806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传送设施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618BA88-52B4-1A47-9F17-5F504E0360B4}"/>
              </a:ext>
            </a:extLst>
          </p:cNvPr>
          <p:cNvSpPr/>
          <p:nvPr/>
        </p:nvSpPr>
        <p:spPr>
          <a:xfrm>
            <a:off x="428275" y="935558"/>
            <a:ext cx="47178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Georgia" panose="02040502050405020303" pitchFamily="18" charset="0"/>
              </a:rPr>
              <a:t>使用乐高套件来搭建传送装置和分类回收箱</a:t>
            </a:r>
            <a:endParaRPr lang="en-US" altLang="zh-CN" dirty="0">
              <a:solidFill>
                <a:srgbClr val="333333"/>
              </a:solidFill>
              <a:latin typeface="Georgia" panose="02040502050405020303" pitchFamily="18" charset="0"/>
            </a:endParaRPr>
          </a:p>
          <a:p>
            <a:r>
              <a:rPr lang="zh-CN" altLang="en-US" dirty="0">
                <a:solidFill>
                  <a:srgbClr val="333333"/>
                </a:solidFill>
                <a:latin typeface="Georgia" panose="02040502050405020303" pitchFamily="18" charset="0"/>
              </a:rPr>
              <a:t>通电后，传送带以匀速缓慢转动。在上放置各种待检测的物体。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FFCE46-AB9E-0E49-A174-8AF50D0DAD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470" y="1993899"/>
            <a:ext cx="6918913" cy="422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6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扁平风企业发生历程时间轴图表PPT模板"/>
</p:tagLst>
</file>

<file path=ppt/theme/theme1.xml><?xml version="1.0" encoding="utf-8"?>
<a:theme xmlns:a="http://schemas.openxmlformats.org/drawingml/2006/main" name="Office Theme">
  <a:themeElements>
    <a:clrScheme name="BEST autumn red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08300"/>
      </a:accent1>
      <a:accent2>
        <a:srgbClr val="66B3E1"/>
      </a:accent2>
      <a:accent3>
        <a:srgbClr val="1165A0"/>
      </a:accent3>
      <a:accent4>
        <a:srgbClr val="EBA417"/>
      </a:accent4>
      <a:accent5>
        <a:srgbClr val="2E9EDA"/>
      </a:accent5>
      <a:accent6>
        <a:srgbClr val="053675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2120</TotalTime>
  <Words>415</Words>
  <Application>Microsoft Macintosh PowerPoint</Application>
  <PresentationFormat>宽屏</PresentationFormat>
  <Paragraphs>68</Paragraphs>
  <Slides>11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等线</vt:lpstr>
      <vt:lpstr>华文中宋</vt:lpstr>
      <vt:lpstr>庞门正道标题体</vt:lpstr>
      <vt:lpstr>微软雅黑</vt:lpstr>
      <vt:lpstr>Raleway</vt:lpstr>
      <vt:lpstr>Arial</vt:lpstr>
      <vt:lpstr>Calibri</vt:lpstr>
      <vt:lpstr>Georgia</vt:lpstr>
      <vt:lpstr>Wingdings</vt:lpstr>
      <vt:lpstr>Office Theme</vt:lpstr>
      <vt:lpstr>PowerPoint 演示文稿</vt:lpstr>
      <vt:lpstr>问题提出</vt:lpstr>
      <vt:lpstr>PowerPoint 演示文稿</vt:lpstr>
      <vt:lpstr>大白智能分拣系统</vt:lpstr>
      <vt:lpstr>活动目标</vt:lpstr>
      <vt:lpstr>需要哪些硬件？</vt:lpstr>
      <vt:lpstr>基于视觉的智能分拣系统</vt:lpstr>
      <vt:lpstr>视觉识别</vt:lpstr>
      <vt:lpstr>传送设施</vt:lpstr>
      <vt:lpstr>动手实践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简约扁平风企业发生历程时间轴图表PPT模板</dc:title>
  <dc:creator>lenovo</dc:creator>
  <cp:lastModifiedBy>niji sakai</cp:lastModifiedBy>
  <cp:revision>167</cp:revision>
  <dcterms:created xsi:type="dcterms:W3CDTF">2018-04-01T09:12:50Z</dcterms:created>
  <dcterms:modified xsi:type="dcterms:W3CDTF">2019-08-11T07:45:00Z</dcterms:modified>
</cp:coreProperties>
</file>

<file path=docProps/thumbnail.jpeg>
</file>